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5" r:id="rId11"/>
    <p:sldId id="266" r:id="rId12"/>
    <p:sldId id="267" r:id="rId13"/>
    <p:sldId id="268" r:id="rId14"/>
    <p:sldId id="269" r:id="rId15"/>
    <p:sldId id="270" r:id="rId16"/>
  </p:sldIdLst>
  <p:sldSz cx="13139738" cy="8712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5097" autoAdjust="0"/>
  </p:normalViewPr>
  <p:slideViewPr>
    <p:cSldViewPr snapToGrid="0">
      <p:cViewPr>
        <p:scale>
          <a:sx n="66" d="100"/>
          <a:sy n="66" d="100"/>
        </p:scale>
        <p:origin x="2310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95B75-B321-4CBD-B214-23B037BA454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3313" y="1143000"/>
            <a:ext cx="4651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73A382-9A83-4608-B48D-A0E499403D4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4204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3313" y="1143000"/>
            <a:ext cx="4651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3A382-9A83-4608-B48D-A0E499403D4A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091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3313" y="1143000"/>
            <a:ext cx="46513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73A382-9A83-4608-B48D-A0E499403D4A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118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5481" y="1425817"/>
            <a:ext cx="11168777" cy="3033136"/>
          </a:xfrm>
        </p:spPr>
        <p:txBody>
          <a:bodyPr anchor="b"/>
          <a:lstStyle>
            <a:lvl1pPr algn="ctr">
              <a:defRPr sz="7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2467" y="4575922"/>
            <a:ext cx="9854804" cy="2103431"/>
          </a:xfrm>
        </p:spPr>
        <p:txBody>
          <a:bodyPr/>
          <a:lstStyle>
            <a:lvl1pPr marL="0" indent="0" algn="ctr">
              <a:buNone/>
              <a:defRPr sz="3049"/>
            </a:lvl1pPr>
            <a:lvl2pPr marL="580827" indent="0" algn="ctr">
              <a:buNone/>
              <a:defRPr sz="2541"/>
            </a:lvl2pPr>
            <a:lvl3pPr marL="1161654" indent="0" algn="ctr">
              <a:buNone/>
              <a:defRPr sz="2287"/>
            </a:lvl3pPr>
            <a:lvl4pPr marL="1742481" indent="0" algn="ctr">
              <a:buNone/>
              <a:defRPr sz="2033"/>
            </a:lvl4pPr>
            <a:lvl5pPr marL="2323308" indent="0" algn="ctr">
              <a:buNone/>
              <a:defRPr sz="2033"/>
            </a:lvl5pPr>
            <a:lvl6pPr marL="2904134" indent="0" algn="ctr">
              <a:buNone/>
              <a:defRPr sz="2033"/>
            </a:lvl6pPr>
            <a:lvl7pPr marL="3484961" indent="0" algn="ctr">
              <a:buNone/>
              <a:defRPr sz="2033"/>
            </a:lvl7pPr>
            <a:lvl8pPr marL="4065788" indent="0" algn="ctr">
              <a:buNone/>
              <a:defRPr sz="2033"/>
            </a:lvl8pPr>
            <a:lvl9pPr marL="4646615" indent="0" algn="ctr">
              <a:buNone/>
              <a:defRPr sz="20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1979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806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03126" y="463844"/>
            <a:ext cx="2833256" cy="73831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3358" y="463844"/>
            <a:ext cx="8335521" cy="73831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0156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628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514" y="2172002"/>
            <a:ext cx="11333024" cy="3624033"/>
          </a:xfrm>
        </p:spPr>
        <p:txBody>
          <a:bodyPr anchor="b"/>
          <a:lstStyle>
            <a:lvl1pPr>
              <a:defRPr sz="762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514" y="5830320"/>
            <a:ext cx="11333024" cy="1905793"/>
          </a:xfrm>
        </p:spPr>
        <p:txBody>
          <a:bodyPr/>
          <a:lstStyle>
            <a:lvl1pPr marL="0" indent="0">
              <a:buNone/>
              <a:defRPr sz="3049">
                <a:solidFill>
                  <a:schemeClr val="tx1">
                    <a:tint val="82000"/>
                  </a:schemeClr>
                </a:solidFill>
              </a:defRPr>
            </a:lvl1pPr>
            <a:lvl2pPr marL="580827" indent="0">
              <a:buNone/>
              <a:defRPr sz="2541">
                <a:solidFill>
                  <a:schemeClr val="tx1">
                    <a:tint val="82000"/>
                  </a:schemeClr>
                </a:solidFill>
              </a:defRPr>
            </a:lvl2pPr>
            <a:lvl3pPr marL="1161654" indent="0">
              <a:buNone/>
              <a:defRPr sz="2287">
                <a:solidFill>
                  <a:schemeClr val="tx1">
                    <a:tint val="82000"/>
                  </a:schemeClr>
                </a:solidFill>
              </a:defRPr>
            </a:lvl3pPr>
            <a:lvl4pPr marL="1742481" indent="0">
              <a:buNone/>
              <a:defRPr sz="2033">
                <a:solidFill>
                  <a:schemeClr val="tx1">
                    <a:tint val="82000"/>
                  </a:schemeClr>
                </a:solidFill>
              </a:defRPr>
            </a:lvl4pPr>
            <a:lvl5pPr marL="2323308" indent="0">
              <a:buNone/>
              <a:defRPr sz="2033">
                <a:solidFill>
                  <a:schemeClr val="tx1">
                    <a:tint val="82000"/>
                  </a:schemeClr>
                </a:solidFill>
              </a:defRPr>
            </a:lvl5pPr>
            <a:lvl6pPr marL="2904134" indent="0">
              <a:buNone/>
              <a:defRPr sz="2033">
                <a:solidFill>
                  <a:schemeClr val="tx1">
                    <a:tint val="82000"/>
                  </a:schemeClr>
                </a:solidFill>
              </a:defRPr>
            </a:lvl6pPr>
            <a:lvl7pPr marL="3484961" indent="0">
              <a:buNone/>
              <a:defRPr sz="2033">
                <a:solidFill>
                  <a:schemeClr val="tx1">
                    <a:tint val="82000"/>
                  </a:schemeClr>
                </a:solidFill>
              </a:defRPr>
            </a:lvl7pPr>
            <a:lvl8pPr marL="4065788" indent="0">
              <a:buNone/>
              <a:defRPr sz="2033">
                <a:solidFill>
                  <a:schemeClr val="tx1">
                    <a:tint val="82000"/>
                  </a:schemeClr>
                </a:solidFill>
              </a:defRPr>
            </a:lvl8pPr>
            <a:lvl9pPr marL="4646615" indent="0">
              <a:buNone/>
              <a:defRPr sz="20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36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3357" y="2319220"/>
            <a:ext cx="5584389" cy="55278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51992" y="2319220"/>
            <a:ext cx="5584389" cy="55278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1461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068" y="463846"/>
            <a:ext cx="11333024" cy="1683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5070" y="2135700"/>
            <a:ext cx="5558724" cy="1046673"/>
          </a:xfrm>
        </p:spPr>
        <p:txBody>
          <a:bodyPr anchor="b"/>
          <a:lstStyle>
            <a:lvl1pPr marL="0" indent="0">
              <a:buNone/>
              <a:defRPr sz="3049" b="1"/>
            </a:lvl1pPr>
            <a:lvl2pPr marL="580827" indent="0">
              <a:buNone/>
              <a:defRPr sz="2541" b="1"/>
            </a:lvl2pPr>
            <a:lvl3pPr marL="1161654" indent="0">
              <a:buNone/>
              <a:defRPr sz="2287" b="1"/>
            </a:lvl3pPr>
            <a:lvl4pPr marL="1742481" indent="0">
              <a:buNone/>
              <a:defRPr sz="2033" b="1"/>
            </a:lvl4pPr>
            <a:lvl5pPr marL="2323308" indent="0">
              <a:buNone/>
              <a:defRPr sz="2033" b="1"/>
            </a:lvl5pPr>
            <a:lvl6pPr marL="2904134" indent="0">
              <a:buNone/>
              <a:defRPr sz="2033" b="1"/>
            </a:lvl6pPr>
            <a:lvl7pPr marL="3484961" indent="0">
              <a:buNone/>
              <a:defRPr sz="2033" b="1"/>
            </a:lvl7pPr>
            <a:lvl8pPr marL="4065788" indent="0">
              <a:buNone/>
              <a:defRPr sz="2033" b="1"/>
            </a:lvl8pPr>
            <a:lvl9pPr marL="4646615" indent="0">
              <a:buNone/>
              <a:defRPr sz="20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5070" y="3182373"/>
            <a:ext cx="5558724" cy="46807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51993" y="2135700"/>
            <a:ext cx="5586100" cy="1046673"/>
          </a:xfrm>
        </p:spPr>
        <p:txBody>
          <a:bodyPr anchor="b"/>
          <a:lstStyle>
            <a:lvl1pPr marL="0" indent="0">
              <a:buNone/>
              <a:defRPr sz="3049" b="1"/>
            </a:lvl1pPr>
            <a:lvl2pPr marL="580827" indent="0">
              <a:buNone/>
              <a:defRPr sz="2541" b="1"/>
            </a:lvl2pPr>
            <a:lvl3pPr marL="1161654" indent="0">
              <a:buNone/>
              <a:defRPr sz="2287" b="1"/>
            </a:lvl3pPr>
            <a:lvl4pPr marL="1742481" indent="0">
              <a:buNone/>
              <a:defRPr sz="2033" b="1"/>
            </a:lvl4pPr>
            <a:lvl5pPr marL="2323308" indent="0">
              <a:buNone/>
              <a:defRPr sz="2033" b="1"/>
            </a:lvl5pPr>
            <a:lvl6pPr marL="2904134" indent="0">
              <a:buNone/>
              <a:defRPr sz="2033" b="1"/>
            </a:lvl6pPr>
            <a:lvl7pPr marL="3484961" indent="0">
              <a:buNone/>
              <a:defRPr sz="2033" b="1"/>
            </a:lvl7pPr>
            <a:lvl8pPr marL="4065788" indent="0">
              <a:buNone/>
              <a:defRPr sz="2033" b="1"/>
            </a:lvl8pPr>
            <a:lvl9pPr marL="4646615" indent="0">
              <a:buNone/>
              <a:defRPr sz="20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51993" y="3182373"/>
            <a:ext cx="5586100" cy="46807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3546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202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066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068" y="580813"/>
            <a:ext cx="4237908" cy="2032847"/>
          </a:xfrm>
        </p:spPr>
        <p:txBody>
          <a:bodyPr anchor="b"/>
          <a:lstStyle>
            <a:lvl1pPr>
              <a:defRPr sz="40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6100" y="1254397"/>
            <a:ext cx="6651992" cy="6191309"/>
          </a:xfrm>
        </p:spPr>
        <p:txBody>
          <a:bodyPr/>
          <a:lstStyle>
            <a:lvl1pPr>
              <a:defRPr sz="4065"/>
            </a:lvl1pPr>
            <a:lvl2pPr>
              <a:defRPr sz="3557"/>
            </a:lvl2pPr>
            <a:lvl3pPr>
              <a:defRPr sz="3049"/>
            </a:lvl3pPr>
            <a:lvl4pPr>
              <a:defRPr sz="2541"/>
            </a:lvl4pPr>
            <a:lvl5pPr>
              <a:defRPr sz="2541"/>
            </a:lvl5pPr>
            <a:lvl6pPr>
              <a:defRPr sz="2541"/>
            </a:lvl6pPr>
            <a:lvl7pPr>
              <a:defRPr sz="2541"/>
            </a:lvl7pPr>
            <a:lvl8pPr>
              <a:defRPr sz="2541"/>
            </a:lvl8pPr>
            <a:lvl9pPr>
              <a:defRPr sz="254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068" y="2613660"/>
            <a:ext cx="4237908" cy="4842128"/>
          </a:xfrm>
        </p:spPr>
        <p:txBody>
          <a:bodyPr/>
          <a:lstStyle>
            <a:lvl1pPr marL="0" indent="0">
              <a:buNone/>
              <a:defRPr sz="2033"/>
            </a:lvl1pPr>
            <a:lvl2pPr marL="580827" indent="0">
              <a:buNone/>
              <a:defRPr sz="1779"/>
            </a:lvl2pPr>
            <a:lvl3pPr marL="1161654" indent="0">
              <a:buNone/>
              <a:defRPr sz="1524"/>
            </a:lvl3pPr>
            <a:lvl4pPr marL="1742481" indent="0">
              <a:buNone/>
              <a:defRPr sz="1270"/>
            </a:lvl4pPr>
            <a:lvl5pPr marL="2323308" indent="0">
              <a:buNone/>
              <a:defRPr sz="1270"/>
            </a:lvl5pPr>
            <a:lvl6pPr marL="2904134" indent="0">
              <a:buNone/>
              <a:defRPr sz="1270"/>
            </a:lvl6pPr>
            <a:lvl7pPr marL="3484961" indent="0">
              <a:buNone/>
              <a:defRPr sz="1270"/>
            </a:lvl7pPr>
            <a:lvl8pPr marL="4065788" indent="0">
              <a:buNone/>
              <a:defRPr sz="1270"/>
            </a:lvl8pPr>
            <a:lvl9pPr marL="4646615" indent="0">
              <a:buNone/>
              <a:defRPr sz="12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3855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068" y="580813"/>
            <a:ext cx="4237908" cy="2032847"/>
          </a:xfrm>
        </p:spPr>
        <p:txBody>
          <a:bodyPr anchor="b"/>
          <a:lstStyle>
            <a:lvl1pPr>
              <a:defRPr sz="40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86100" y="1254397"/>
            <a:ext cx="6651992" cy="6191309"/>
          </a:xfrm>
        </p:spPr>
        <p:txBody>
          <a:bodyPr anchor="t"/>
          <a:lstStyle>
            <a:lvl1pPr marL="0" indent="0">
              <a:buNone/>
              <a:defRPr sz="4065"/>
            </a:lvl1pPr>
            <a:lvl2pPr marL="580827" indent="0">
              <a:buNone/>
              <a:defRPr sz="3557"/>
            </a:lvl2pPr>
            <a:lvl3pPr marL="1161654" indent="0">
              <a:buNone/>
              <a:defRPr sz="3049"/>
            </a:lvl3pPr>
            <a:lvl4pPr marL="1742481" indent="0">
              <a:buNone/>
              <a:defRPr sz="2541"/>
            </a:lvl4pPr>
            <a:lvl5pPr marL="2323308" indent="0">
              <a:buNone/>
              <a:defRPr sz="2541"/>
            </a:lvl5pPr>
            <a:lvl6pPr marL="2904134" indent="0">
              <a:buNone/>
              <a:defRPr sz="2541"/>
            </a:lvl6pPr>
            <a:lvl7pPr marL="3484961" indent="0">
              <a:buNone/>
              <a:defRPr sz="2541"/>
            </a:lvl7pPr>
            <a:lvl8pPr marL="4065788" indent="0">
              <a:buNone/>
              <a:defRPr sz="2541"/>
            </a:lvl8pPr>
            <a:lvl9pPr marL="4646615" indent="0">
              <a:buNone/>
              <a:defRPr sz="254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5068" y="2613660"/>
            <a:ext cx="4237908" cy="4842128"/>
          </a:xfrm>
        </p:spPr>
        <p:txBody>
          <a:bodyPr/>
          <a:lstStyle>
            <a:lvl1pPr marL="0" indent="0">
              <a:buNone/>
              <a:defRPr sz="2033"/>
            </a:lvl1pPr>
            <a:lvl2pPr marL="580827" indent="0">
              <a:buNone/>
              <a:defRPr sz="1779"/>
            </a:lvl2pPr>
            <a:lvl3pPr marL="1161654" indent="0">
              <a:buNone/>
              <a:defRPr sz="1524"/>
            </a:lvl3pPr>
            <a:lvl4pPr marL="1742481" indent="0">
              <a:buNone/>
              <a:defRPr sz="1270"/>
            </a:lvl4pPr>
            <a:lvl5pPr marL="2323308" indent="0">
              <a:buNone/>
              <a:defRPr sz="1270"/>
            </a:lvl5pPr>
            <a:lvl6pPr marL="2904134" indent="0">
              <a:buNone/>
              <a:defRPr sz="1270"/>
            </a:lvl6pPr>
            <a:lvl7pPr marL="3484961" indent="0">
              <a:buNone/>
              <a:defRPr sz="1270"/>
            </a:lvl7pPr>
            <a:lvl8pPr marL="4065788" indent="0">
              <a:buNone/>
              <a:defRPr sz="1270"/>
            </a:lvl8pPr>
            <a:lvl9pPr marL="4646615" indent="0">
              <a:buNone/>
              <a:defRPr sz="12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307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3357" y="463846"/>
            <a:ext cx="11333024" cy="16839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357" y="2319220"/>
            <a:ext cx="11333024" cy="5527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3357" y="8074921"/>
            <a:ext cx="2956441" cy="46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6C6074-C0EB-428E-9096-33AB04FDD5BD}" type="datetimeFigureOut">
              <a:rPr lang="nl-NL" smtClean="0"/>
              <a:t>23-5-2025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2538" y="8074921"/>
            <a:ext cx="4434662" cy="46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9940" y="8074921"/>
            <a:ext cx="2956441" cy="46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2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B4D86C-BF4E-4824-B217-5CCF3E39B76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228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61654" rtl="0" eaLnBrk="1" latinLnBrk="0" hangingPunct="1">
        <a:lnSpc>
          <a:spcPct val="90000"/>
        </a:lnSpc>
        <a:spcBef>
          <a:spcPct val="0"/>
        </a:spcBef>
        <a:buNone/>
        <a:defRPr sz="55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0413" indent="-290413" algn="l" defTabSz="1161654" rtl="0" eaLnBrk="1" latinLnBrk="0" hangingPunct="1">
        <a:lnSpc>
          <a:spcPct val="90000"/>
        </a:lnSpc>
        <a:spcBef>
          <a:spcPts val="1270"/>
        </a:spcBef>
        <a:buFont typeface="Arial" panose="020B0604020202020204" pitchFamily="34" charset="0"/>
        <a:buChar char="•"/>
        <a:defRPr sz="3557" kern="1200">
          <a:solidFill>
            <a:schemeClr val="tx1"/>
          </a:solidFill>
          <a:latin typeface="+mn-lt"/>
          <a:ea typeface="+mn-ea"/>
          <a:cs typeface="+mn-cs"/>
        </a:defRPr>
      </a:lvl1pPr>
      <a:lvl2pPr marL="871240" indent="-290413" algn="l" defTabSz="1161654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3049" kern="1200">
          <a:solidFill>
            <a:schemeClr val="tx1"/>
          </a:solidFill>
          <a:latin typeface="+mn-lt"/>
          <a:ea typeface="+mn-ea"/>
          <a:cs typeface="+mn-cs"/>
        </a:defRPr>
      </a:lvl2pPr>
      <a:lvl3pPr marL="1452067" indent="-290413" algn="l" defTabSz="1161654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541" kern="1200">
          <a:solidFill>
            <a:schemeClr val="tx1"/>
          </a:solidFill>
          <a:latin typeface="+mn-lt"/>
          <a:ea typeface="+mn-ea"/>
          <a:cs typeface="+mn-cs"/>
        </a:defRPr>
      </a:lvl3pPr>
      <a:lvl4pPr marL="2032894" indent="-290413" algn="l" defTabSz="1161654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287" kern="1200">
          <a:solidFill>
            <a:schemeClr val="tx1"/>
          </a:solidFill>
          <a:latin typeface="+mn-lt"/>
          <a:ea typeface="+mn-ea"/>
          <a:cs typeface="+mn-cs"/>
        </a:defRPr>
      </a:lvl4pPr>
      <a:lvl5pPr marL="2613721" indent="-290413" algn="l" defTabSz="1161654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287" kern="1200">
          <a:solidFill>
            <a:schemeClr val="tx1"/>
          </a:solidFill>
          <a:latin typeface="+mn-lt"/>
          <a:ea typeface="+mn-ea"/>
          <a:cs typeface="+mn-cs"/>
        </a:defRPr>
      </a:lvl5pPr>
      <a:lvl6pPr marL="3194548" indent="-290413" algn="l" defTabSz="1161654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287" kern="1200">
          <a:solidFill>
            <a:schemeClr val="tx1"/>
          </a:solidFill>
          <a:latin typeface="+mn-lt"/>
          <a:ea typeface="+mn-ea"/>
          <a:cs typeface="+mn-cs"/>
        </a:defRPr>
      </a:lvl6pPr>
      <a:lvl7pPr marL="3775375" indent="-290413" algn="l" defTabSz="1161654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287" kern="1200">
          <a:solidFill>
            <a:schemeClr val="tx1"/>
          </a:solidFill>
          <a:latin typeface="+mn-lt"/>
          <a:ea typeface="+mn-ea"/>
          <a:cs typeface="+mn-cs"/>
        </a:defRPr>
      </a:lvl7pPr>
      <a:lvl8pPr marL="4356202" indent="-290413" algn="l" defTabSz="1161654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287" kern="1200">
          <a:solidFill>
            <a:schemeClr val="tx1"/>
          </a:solidFill>
          <a:latin typeface="+mn-lt"/>
          <a:ea typeface="+mn-ea"/>
          <a:cs typeface="+mn-cs"/>
        </a:defRPr>
      </a:lvl8pPr>
      <a:lvl9pPr marL="4937028" indent="-290413" algn="l" defTabSz="1161654" rtl="0" eaLnBrk="1" latinLnBrk="0" hangingPunct="1">
        <a:lnSpc>
          <a:spcPct val="90000"/>
        </a:lnSpc>
        <a:spcBef>
          <a:spcPts val="635"/>
        </a:spcBef>
        <a:buFont typeface="Arial" panose="020B0604020202020204" pitchFamily="34" charset="0"/>
        <a:buChar char="•"/>
        <a:defRPr sz="22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61654" rtl="0" eaLnBrk="1" latinLnBrk="0" hangingPunct="1">
        <a:defRPr sz="2287" kern="1200">
          <a:solidFill>
            <a:schemeClr val="tx1"/>
          </a:solidFill>
          <a:latin typeface="+mn-lt"/>
          <a:ea typeface="+mn-ea"/>
          <a:cs typeface="+mn-cs"/>
        </a:defRPr>
      </a:lvl1pPr>
      <a:lvl2pPr marL="580827" algn="l" defTabSz="1161654" rtl="0" eaLnBrk="1" latinLnBrk="0" hangingPunct="1">
        <a:defRPr sz="2287" kern="1200">
          <a:solidFill>
            <a:schemeClr val="tx1"/>
          </a:solidFill>
          <a:latin typeface="+mn-lt"/>
          <a:ea typeface="+mn-ea"/>
          <a:cs typeface="+mn-cs"/>
        </a:defRPr>
      </a:lvl2pPr>
      <a:lvl3pPr marL="1161654" algn="l" defTabSz="1161654" rtl="0" eaLnBrk="1" latinLnBrk="0" hangingPunct="1">
        <a:defRPr sz="2287" kern="1200">
          <a:solidFill>
            <a:schemeClr val="tx1"/>
          </a:solidFill>
          <a:latin typeface="+mn-lt"/>
          <a:ea typeface="+mn-ea"/>
          <a:cs typeface="+mn-cs"/>
        </a:defRPr>
      </a:lvl3pPr>
      <a:lvl4pPr marL="1742481" algn="l" defTabSz="1161654" rtl="0" eaLnBrk="1" latinLnBrk="0" hangingPunct="1">
        <a:defRPr sz="2287" kern="1200">
          <a:solidFill>
            <a:schemeClr val="tx1"/>
          </a:solidFill>
          <a:latin typeface="+mn-lt"/>
          <a:ea typeface="+mn-ea"/>
          <a:cs typeface="+mn-cs"/>
        </a:defRPr>
      </a:lvl4pPr>
      <a:lvl5pPr marL="2323308" algn="l" defTabSz="1161654" rtl="0" eaLnBrk="1" latinLnBrk="0" hangingPunct="1">
        <a:defRPr sz="2287" kern="1200">
          <a:solidFill>
            <a:schemeClr val="tx1"/>
          </a:solidFill>
          <a:latin typeface="+mn-lt"/>
          <a:ea typeface="+mn-ea"/>
          <a:cs typeface="+mn-cs"/>
        </a:defRPr>
      </a:lvl5pPr>
      <a:lvl6pPr marL="2904134" algn="l" defTabSz="1161654" rtl="0" eaLnBrk="1" latinLnBrk="0" hangingPunct="1">
        <a:defRPr sz="2287" kern="1200">
          <a:solidFill>
            <a:schemeClr val="tx1"/>
          </a:solidFill>
          <a:latin typeface="+mn-lt"/>
          <a:ea typeface="+mn-ea"/>
          <a:cs typeface="+mn-cs"/>
        </a:defRPr>
      </a:lvl6pPr>
      <a:lvl7pPr marL="3484961" algn="l" defTabSz="1161654" rtl="0" eaLnBrk="1" latinLnBrk="0" hangingPunct="1">
        <a:defRPr sz="2287" kern="1200">
          <a:solidFill>
            <a:schemeClr val="tx1"/>
          </a:solidFill>
          <a:latin typeface="+mn-lt"/>
          <a:ea typeface="+mn-ea"/>
          <a:cs typeface="+mn-cs"/>
        </a:defRPr>
      </a:lvl7pPr>
      <a:lvl8pPr marL="4065788" algn="l" defTabSz="1161654" rtl="0" eaLnBrk="1" latinLnBrk="0" hangingPunct="1">
        <a:defRPr sz="2287" kern="1200">
          <a:solidFill>
            <a:schemeClr val="tx1"/>
          </a:solidFill>
          <a:latin typeface="+mn-lt"/>
          <a:ea typeface="+mn-ea"/>
          <a:cs typeface="+mn-cs"/>
        </a:defRPr>
      </a:lvl8pPr>
      <a:lvl9pPr marL="4646615" algn="l" defTabSz="1161654" rtl="0" eaLnBrk="1" latinLnBrk="0" hangingPunct="1">
        <a:defRPr sz="22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AB38C0-ADBD-FB8F-5DA5-CBE6F9F763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1" t="2174" r="966" b="1047"/>
          <a:stretch/>
        </p:blipFill>
        <p:spPr>
          <a:xfrm>
            <a:off x="1936909" y="1158215"/>
            <a:ext cx="3063742" cy="2958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804766-5F4B-CAF5-7144-B4BF83038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414" y="1042657"/>
            <a:ext cx="2979170" cy="3073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468437-D092-D029-03F3-2ED9D5956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699" y="4116311"/>
            <a:ext cx="2979170" cy="29773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6EB993-362C-C58A-59A5-5DA55F2E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" t="30104" r="93873" b="39315"/>
          <a:stretch/>
        </p:blipFill>
        <p:spPr>
          <a:xfrm>
            <a:off x="3409607" y="4944097"/>
            <a:ext cx="181092" cy="9347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BF4ECB-961B-4EE6-31D1-6A737526D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2841" y="4057755"/>
            <a:ext cx="2834396" cy="3035954"/>
          </a:xfrm>
          <a:prstGeom prst="rect">
            <a:avLst/>
          </a:prstGeom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EAF13B13-3EAC-3496-7CA6-B4F0B5DB74A5}"/>
              </a:ext>
            </a:extLst>
          </p:cNvPr>
          <p:cNvSpPr txBox="1">
            <a:spLocks/>
          </p:cNvSpPr>
          <p:nvPr/>
        </p:nvSpPr>
        <p:spPr>
          <a:xfrm>
            <a:off x="3409607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(a)</a:t>
            </a:r>
            <a:endParaRPr lang="nl-NL" sz="2000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37F28731-6CE8-1D94-8927-8B3F0FC7F1D2}"/>
              </a:ext>
            </a:extLst>
          </p:cNvPr>
          <p:cNvSpPr txBox="1">
            <a:spLocks/>
          </p:cNvSpPr>
          <p:nvPr/>
        </p:nvSpPr>
        <p:spPr>
          <a:xfrm>
            <a:off x="6411370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(b)</a:t>
            </a:r>
            <a:endParaRPr lang="nl-NL" sz="2000" b="1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693CD92-580B-2AE7-1E39-D67AE4CC09E6}"/>
              </a:ext>
            </a:extLst>
          </p:cNvPr>
          <p:cNvSpPr txBox="1">
            <a:spLocks/>
          </p:cNvSpPr>
          <p:nvPr/>
        </p:nvSpPr>
        <p:spPr>
          <a:xfrm>
            <a:off x="9449712" y="91947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(c)</a:t>
            </a:r>
            <a:endParaRPr lang="nl-NL" sz="2000" b="1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E8FFCF7-0E3C-85E3-C2B8-F3209758C129}"/>
              </a:ext>
            </a:extLst>
          </p:cNvPr>
          <p:cNvSpPr txBox="1">
            <a:spLocks/>
          </p:cNvSpPr>
          <p:nvPr/>
        </p:nvSpPr>
        <p:spPr>
          <a:xfrm>
            <a:off x="7970406" y="38968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(e)</a:t>
            </a:r>
            <a:endParaRPr lang="nl-NL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D6DE4-B973-17B0-443D-987B1F029F8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22" t="2133" r="2250"/>
          <a:stretch/>
        </p:blipFill>
        <p:spPr>
          <a:xfrm>
            <a:off x="5080284" y="1158215"/>
            <a:ext cx="2890122" cy="2958096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2DE4D0F4-0234-ACF0-C903-6CD8D73A2BD8}"/>
              </a:ext>
            </a:extLst>
          </p:cNvPr>
          <p:cNvSpPr txBox="1">
            <a:spLocks/>
          </p:cNvSpPr>
          <p:nvPr/>
        </p:nvSpPr>
        <p:spPr>
          <a:xfrm>
            <a:off x="5032659" y="388723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(d)</a:t>
            </a:r>
            <a:endParaRPr lang="nl-NL" sz="20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9E8DF6-D8ED-A7AE-5506-F27578EA0A7D}"/>
              </a:ext>
            </a:extLst>
          </p:cNvPr>
          <p:cNvSpPr/>
          <p:nvPr/>
        </p:nvSpPr>
        <p:spPr>
          <a:xfrm>
            <a:off x="2449989" y="3543300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AAFAC9-3D8B-4EC8-BB7A-B01178B1653A}"/>
              </a:ext>
            </a:extLst>
          </p:cNvPr>
          <p:cNvSpPr/>
          <p:nvPr/>
        </p:nvSpPr>
        <p:spPr>
          <a:xfrm>
            <a:off x="5431941" y="3543000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CDFA0FE-0B03-8CC5-51EB-0C0A88CF77DC}"/>
              </a:ext>
            </a:extLst>
          </p:cNvPr>
          <p:cNvSpPr/>
          <p:nvPr/>
        </p:nvSpPr>
        <p:spPr>
          <a:xfrm>
            <a:off x="8448428" y="3542108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67D5E4-142E-3532-3F71-80F54FD5AC4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718" t="18167" r="29912" b="24614"/>
          <a:stretch/>
        </p:blipFill>
        <p:spPr>
          <a:xfrm>
            <a:off x="7390189" y="7288885"/>
            <a:ext cx="664268" cy="3454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290F67-3F68-40CC-177E-54DB8B7D257B}"/>
              </a:ext>
            </a:extLst>
          </p:cNvPr>
          <p:cNvSpPr/>
          <p:nvPr/>
        </p:nvSpPr>
        <p:spPr>
          <a:xfrm>
            <a:off x="3959822" y="6487239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1C7D75-45E8-0D8D-2E6C-AE1D195D17AD}"/>
              </a:ext>
            </a:extLst>
          </p:cNvPr>
          <p:cNvSpPr/>
          <p:nvPr/>
        </p:nvSpPr>
        <p:spPr>
          <a:xfrm>
            <a:off x="6938992" y="6462672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11792-8FB1-ED6C-5486-07EFE5AE167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17" t="18167" r="78151" b="24614"/>
          <a:stretch/>
        </p:blipFill>
        <p:spPr>
          <a:xfrm>
            <a:off x="4286420" y="7277338"/>
            <a:ext cx="405082" cy="345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65CCAC0C-C11E-E206-5DB1-B6F8FA49AF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400" b="1" dirty="0"/>
                  <a:t>Prediction (Training)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GB" sz="14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1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400" b="1" dirty="0"/>
                  <a:t>(Binder)</a:t>
                </a:r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65CCAC0C-C11E-E206-5DB1-B6F8FA49AF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  <a:blipFill>
                <a:blip r:embed="rId8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AB4B7DBD-8B17-2D02-906C-C78A810B3AFF}"/>
              </a:ext>
            </a:extLst>
          </p:cNvPr>
          <p:cNvSpPr txBox="1">
            <a:spLocks/>
          </p:cNvSpPr>
          <p:nvPr/>
        </p:nvSpPr>
        <p:spPr>
          <a:xfrm>
            <a:off x="8050055" y="7277338"/>
            <a:ext cx="779078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Ideal fit</a:t>
            </a:r>
            <a:endParaRPr lang="nl-NL" sz="1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B37223-AC79-E12A-5F38-C0D97D191497}"/>
              </a:ext>
            </a:extLst>
          </p:cNvPr>
          <p:cNvSpPr/>
          <p:nvPr/>
        </p:nvSpPr>
        <p:spPr>
          <a:xfrm>
            <a:off x="4361309" y="7230576"/>
            <a:ext cx="4543064" cy="438967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5960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100E6F-A971-B6A1-D92C-1FA60D116467}"/>
              </a:ext>
            </a:extLst>
          </p:cNvPr>
          <p:cNvSpPr/>
          <p:nvPr/>
        </p:nvSpPr>
        <p:spPr>
          <a:xfrm>
            <a:off x="5488774" y="7991350"/>
            <a:ext cx="2043505" cy="5734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0FAF8-73F1-CE2E-64E0-4CFD1FC973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4" t="1576" r="1226"/>
          <a:stretch/>
        </p:blipFill>
        <p:spPr>
          <a:xfrm>
            <a:off x="1624295" y="452806"/>
            <a:ext cx="4739640" cy="3402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558599-844F-F8E7-89E0-38E4C592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381" y="426137"/>
            <a:ext cx="4608575" cy="3336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0AA56D-33E0-F4D7-FB7D-90EC0C2671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13"/>
          <a:stretch/>
        </p:blipFill>
        <p:spPr>
          <a:xfrm>
            <a:off x="1759737" y="4489288"/>
            <a:ext cx="4559808" cy="3328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BA4DC3-8B01-38A6-0E08-7A234D99D8C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63"/>
          <a:stretch/>
        </p:blipFill>
        <p:spPr>
          <a:xfrm>
            <a:off x="6417279" y="4518200"/>
            <a:ext cx="4602481" cy="328422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0EAA009-29B0-0056-5037-83D38AED65AB}"/>
              </a:ext>
            </a:extLst>
          </p:cNvPr>
          <p:cNvSpPr txBox="1">
            <a:spLocks/>
          </p:cNvSpPr>
          <p:nvPr/>
        </p:nvSpPr>
        <p:spPr>
          <a:xfrm>
            <a:off x="5711612" y="7945887"/>
            <a:ext cx="1296666" cy="3578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1" dirty="0"/>
              <a:t>True Values</a:t>
            </a:r>
            <a:endParaRPr lang="nl-NL" sz="1800" b="1" dirty="0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CD6D66D8-ECA6-F7E2-3549-9072343960C2}"/>
              </a:ext>
            </a:extLst>
          </p:cNvPr>
          <p:cNvSpPr/>
          <p:nvPr/>
        </p:nvSpPr>
        <p:spPr>
          <a:xfrm>
            <a:off x="5594166" y="8028530"/>
            <a:ext cx="165101" cy="192595"/>
          </a:xfrm>
          <a:prstGeom prst="mathMultiply">
            <a:avLst>
              <a:gd name="adj1" fmla="val 14264"/>
            </a:avLst>
          </a:prstGeom>
          <a:solidFill>
            <a:srgbClr val="FFC000"/>
          </a:solidFill>
          <a:ln>
            <a:solidFill>
              <a:srgbClr val="FFC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5FB23AE-9CB4-E93A-5449-22EAAFF6EB55}"/>
              </a:ext>
            </a:extLst>
          </p:cNvPr>
          <p:cNvSpPr/>
          <p:nvPr/>
        </p:nvSpPr>
        <p:spPr>
          <a:xfrm>
            <a:off x="5638273" y="8334974"/>
            <a:ext cx="97155" cy="1028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27614DC-FE2C-E818-FABE-E3B400699954}"/>
              </a:ext>
            </a:extLst>
          </p:cNvPr>
          <p:cNvSpPr txBox="1">
            <a:spLocks/>
          </p:cNvSpPr>
          <p:nvPr/>
        </p:nvSpPr>
        <p:spPr>
          <a:xfrm>
            <a:off x="5712568" y="8108833"/>
            <a:ext cx="1898051" cy="47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1" dirty="0"/>
              <a:t>Prediction Errors</a:t>
            </a:r>
            <a:endParaRPr lang="nl-NL" sz="1800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7556EC-5D89-9430-33B7-AD017F9419DE}"/>
              </a:ext>
            </a:extLst>
          </p:cNvPr>
          <p:cNvCxnSpPr>
            <a:stCxn id="11" idx="0"/>
          </p:cNvCxnSpPr>
          <p:nvPr/>
        </p:nvCxnSpPr>
        <p:spPr>
          <a:xfrm flipH="1" flipV="1">
            <a:off x="5686850" y="8271385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E12067-E12F-124B-75AC-7ED28C3DB3AA}"/>
              </a:ext>
            </a:extLst>
          </p:cNvPr>
          <p:cNvCxnSpPr/>
          <p:nvPr/>
        </p:nvCxnSpPr>
        <p:spPr>
          <a:xfrm flipH="1" flipV="1">
            <a:off x="5686849" y="8446784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22B08F-52F8-6C7C-A879-93A873A50FA5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686917" y="8230651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9533D83-022E-6E55-D7FE-9AD4DB29F57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686917" y="8479169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E22CF9-4833-F39C-01DF-2912ECA7D9C5}"/>
              </a:ext>
            </a:extLst>
          </p:cNvPr>
          <p:cNvSpPr/>
          <p:nvPr/>
        </p:nvSpPr>
        <p:spPr>
          <a:xfrm>
            <a:off x="4977289" y="4736640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EF6996-75F1-94AD-BC7B-E88E98CB5BBB}"/>
              </a:ext>
            </a:extLst>
          </p:cNvPr>
          <p:cNvSpPr/>
          <p:nvPr/>
        </p:nvSpPr>
        <p:spPr>
          <a:xfrm>
            <a:off x="4977289" y="691820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7E8A0B-AC0B-320E-37A7-6A8D2D6B32C0}"/>
              </a:ext>
            </a:extLst>
          </p:cNvPr>
          <p:cNvSpPr/>
          <p:nvPr/>
        </p:nvSpPr>
        <p:spPr>
          <a:xfrm>
            <a:off x="9664034" y="691820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461774-FB8B-8B7A-D360-827F9141652F}"/>
              </a:ext>
            </a:extLst>
          </p:cNvPr>
          <p:cNvSpPr/>
          <p:nvPr/>
        </p:nvSpPr>
        <p:spPr>
          <a:xfrm>
            <a:off x="6968014" y="7061378"/>
            <a:ext cx="1103170" cy="3257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2D6D85-4B75-655D-6C08-3CB75ABBA160}"/>
              </a:ext>
            </a:extLst>
          </p:cNvPr>
          <p:cNvSpPr/>
          <p:nvPr/>
        </p:nvSpPr>
        <p:spPr>
          <a:xfrm>
            <a:off x="2234089" y="658550"/>
            <a:ext cx="3947160" cy="27049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AD7023-C76D-470A-97F4-C6F3299579DB}"/>
              </a:ext>
            </a:extLst>
          </p:cNvPr>
          <p:cNvSpPr/>
          <p:nvPr/>
        </p:nvSpPr>
        <p:spPr>
          <a:xfrm>
            <a:off x="6910229" y="668964"/>
            <a:ext cx="3947160" cy="27049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EF9830F-73DF-ED35-5D1B-4E427D17AFAD}"/>
              </a:ext>
            </a:extLst>
          </p:cNvPr>
          <p:cNvSpPr/>
          <p:nvPr/>
        </p:nvSpPr>
        <p:spPr>
          <a:xfrm>
            <a:off x="2236749" y="4711745"/>
            <a:ext cx="3947160" cy="272329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A4FED4-5646-BEF9-7FAC-61CBA82CA6BE}"/>
              </a:ext>
            </a:extLst>
          </p:cNvPr>
          <p:cNvSpPr/>
          <p:nvPr/>
        </p:nvSpPr>
        <p:spPr>
          <a:xfrm>
            <a:off x="6935629" y="4721404"/>
            <a:ext cx="3947160" cy="27049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5A8F960-52F1-3EEF-6FCD-8556AD12F195}"/>
              </a:ext>
            </a:extLst>
          </p:cNvPr>
          <p:cNvSpPr/>
          <p:nvPr/>
        </p:nvSpPr>
        <p:spPr>
          <a:xfrm>
            <a:off x="3760629" y="452806"/>
            <a:ext cx="1163320" cy="1561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5E9518-1D63-3FDC-BDA0-918035694F46}"/>
              </a:ext>
            </a:extLst>
          </p:cNvPr>
          <p:cNvSpPr/>
          <p:nvPr/>
        </p:nvSpPr>
        <p:spPr>
          <a:xfrm>
            <a:off x="8222004" y="460007"/>
            <a:ext cx="1163320" cy="1561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A520E6-E4BD-F0F7-0DEB-E3981710EA49}"/>
              </a:ext>
            </a:extLst>
          </p:cNvPr>
          <p:cNvSpPr/>
          <p:nvPr/>
        </p:nvSpPr>
        <p:spPr>
          <a:xfrm>
            <a:off x="3722330" y="4209682"/>
            <a:ext cx="1163320" cy="1561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FAB9C61-0D40-6462-C3ED-FA4B204C64EE}"/>
              </a:ext>
            </a:extLst>
          </p:cNvPr>
          <p:cNvSpPr/>
          <p:nvPr/>
        </p:nvSpPr>
        <p:spPr>
          <a:xfrm>
            <a:off x="8432722" y="4205758"/>
            <a:ext cx="1163320" cy="1561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969578D6-D253-7035-76CF-D0DB862F91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48253" y="310407"/>
                <a:ext cx="2007345" cy="3937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b="1" dirty="0"/>
                  <a:t> - Fresh Binder</a:t>
                </a:r>
                <a:endParaRPr lang="nl-NL" sz="2000" b="1" dirty="0"/>
              </a:p>
            </p:txBody>
          </p:sp>
        </mc:Choice>
        <mc:Fallback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969578D6-D253-7035-76CF-D0DB862F9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253" y="310407"/>
                <a:ext cx="2007345" cy="393700"/>
              </a:xfrm>
              <a:prstGeom prst="rect">
                <a:avLst/>
              </a:prstGeom>
              <a:blipFill>
                <a:blip r:embed="rId6"/>
                <a:stretch>
                  <a:fillRect t="-7692" r="-2727" b="-2769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08DF84-31CE-3EF4-AC3E-59CF8A4145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84392" y="300630"/>
                <a:ext cx="2611014" cy="3937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b="1" dirty="0"/>
                  <a:t> - LTA Binder</a:t>
                </a:r>
                <a:endParaRPr lang="nl-NL" sz="2000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008DF84-31CE-3EF4-AC3E-59CF8A414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4392" y="300630"/>
                <a:ext cx="2611014" cy="393700"/>
              </a:xfrm>
              <a:prstGeom prst="rect">
                <a:avLst/>
              </a:prstGeom>
              <a:blipFill>
                <a:blip r:embed="rId7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006A5BAE-902D-681C-762E-98F017FD9AAC}"/>
              </a:ext>
            </a:extLst>
          </p:cNvPr>
          <p:cNvSpPr/>
          <p:nvPr/>
        </p:nvSpPr>
        <p:spPr>
          <a:xfrm>
            <a:off x="3714454" y="4264838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8B442DD9-4436-0FE9-432A-7FF8ED4CD9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8812" y="4319210"/>
                <a:ext cx="1937715" cy="3937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b="1" dirty="0"/>
                  <a:t>- Fresh Binder</a:t>
                </a:r>
                <a:endParaRPr lang="nl-NL" sz="2000" b="1" dirty="0"/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8B442DD9-4436-0FE9-432A-7FF8ED4CD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812" y="4319210"/>
                <a:ext cx="1937715" cy="393700"/>
              </a:xfrm>
              <a:prstGeom prst="rect">
                <a:avLst/>
              </a:prstGeom>
              <a:blipFill>
                <a:blip r:embed="rId8"/>
                <a:stretch>
                  <a:fillRect t="-7813" r="-629" b="-2968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F9D0A263-0CFE-A51E-EAF0-01BCBB27DDC1}"/>
              </a:ext>
            </a:extLst>
          </p:cNvPr>
          <p:cNvSpPr/>
          <p:nvPr/>
        </p:nvSpPr>
        <p:spPr>
          <a:xfrm>
            <a:off x="8353045" y="4283841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FB9A03CC-D6A4-4D2B-7DCE-86F65337374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44771" y="4361924"/>
                <a:ext cx="1681197" cy="3937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b="1" dirty="0"/>
                  <a:t>- LTA Binder</a:t>
                </a:r>
                <a:endParaRPr lang="nl-NL" sz="2000" b="1" dirty="0"/>
              </a:p>
            </p:txBody>
          </p:sp>
        </mc:Choice>
        <mc:Fallback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FB9A03CC-D6A4-4D2B-7DCE-86F653373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771" y="4361924"/>
                <a:ext cx="1681197" cy="393700"/>
              </a:xfrm>
              <a:prstGeom prst="rect">
                <a:avLst/>
              </a:prstGeom>
              <a:blipFill>
                <a:blip r:embed="rId9"/>
                <a:stretch>
                  <a:fillRect t="-7813" r="-2909" b="-2968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1423E722-B9E4-218B-CAF0-3CDA41EE2B75}"/>
              </a:ext>
            </a:extLst>
          </p:cNvPr>
          <p:cNvSpPr txBox="1"/>
          <p:nvPr/>
        </p:nvSpPr>
        <p:spPr>
          <a:xfrm>
            <a:off x="3889123" y="42831"/>
            <a:ext cx="525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(a)</a:t>
            </a:r>
            <a:endParaRPr lang="nl-NL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FC11DC-E4B6-F4A2-05FD-8A0797DD9997}"/>
              </a:ext>
            </a:extLst>
          </p:cNvPr>
          <p:cNvSpPr txBox="1"/>
          <p:nvPr/>
        </p:nvSpPr>
        <p:spPr>
          <a:xfrm>
            <a:off x="8589799" y="41713"/>
            <a:ext cx="525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(b) </a:t>
            </a:r>
            <a:endParaRPr lang="nl-NL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936B25-8F52-8FEC-86E4-F08912BFB6A3}"/>
              </a:ext>
            </a:extLst>
          </p:cNvPr>
          <p:cNvSpPr txBox="1"/>
          <p:nvPr/>
        </p:nvSpPr>
        <p:spPr>
          <a:xfrm>
            <a:off x="3889123" y="4072738"/>
            <a:ext cx="525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(c)</a:t>
            </a:r>
            <a:endParaRPr lang="nl-NL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8D3187A-2910-BE9E-CE34-71DD3C361FE7}"/>
              </a:ext>
            </a:extLst>
          </p:cNvPr>
          <p:cNvSpPr txBox="1"/>
          <p:nvPr/>
        </p:nvSpPr>
        <p:spPr>
          <a:xfrm>
            <a:off x="8599395" y="4103482"/>
            <a:ext cx="5256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(d) 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745069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81FA3D7-0F4D-BC73-44E1-50EED06F9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771"/>
          <a:stretch/>
        </p:blipFill>
        <p:spPr>
          <a:xfrm>
            <a:off x="1444149" y="2373081"/>
            <a:ext cx="4610100" cy="316158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CFAFB1-3BB7-9F17-FDA6-41AC1696079B}"/>
              </a:ext>
            </a:extLst>
          </p:cNvPr>
          <p:cNvSpPr/>
          <p:nvPr/>
        </p:nvSpPr>
        <p:spPr>
          <a:xfrm>
            <a:off x="1958633" y="2443564"/>
            <a:ext cx="3947160" cy="27049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27CA4-E99C-C520-07B1-5318305C136A}"/>
              </a:ext>
            </a:extLst>
          </p:cNvPr>
          <p:cNvSpPr/>
          <p:nvPr/>
        </p:nvSpPr>
        <p:spPr>
          <a:xfrm>
            <a:off x="4701826" y="4730092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4BC98E-05E2-AA53-6B82-75325FBB64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578"/>
          <a:stretch/>
        </p:blipFill>
        <p:spPr>
          <a:xfrm>
            <a:off x="6054249" y="2357841"/>
            <a:ext cx="4546600" cy="31920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FAA6FEE-6717-C136-4214-1A3F1AC1653A}"/>
              </a:ext>
            </a:extLst>
          </p:cNvPr>
          <p:cNvSpPr/>
          <p:nvPr/>
        </p:nvSpPr>
        <p:spPr>
          <a:xfrm>
            <a:off x="6516529" y="2443564"/>
            <a:ext cx="3935730" cy="27125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0E1F44-D987-2CEF-71C8-A411F4D344F8}"/>
              </a:ext>
            </a:extLst>
          </p:cNvPr>
          <p:cNvSpPr/>
          <p:nvPr/>
        </p:nvSpPr>
        <p:spPr>
          <a:xfrm>
            <a:off x="9252744" y="2483565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1318AE-EC15-462A-F886-A4541092698D}"/>
              </a:ext>
            </a:extLst>
          </p:cNvPr>
          <p:cNvSpPr/>
          <p:nvPr/>
        </p:nvSpPr>
        <p:spPr>
          <a:xfrm>
            <a:off x="5236244" y="5753591"/>
            <a:ext cx="2043505" cy="5734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DCA5209-1D8E-101E-F0C9-E22FA041A6EB}"/>
              </a:ext>
            </a:extLst>
          </p:cNvPr>
          <p:cNvSpPr txBox="1">
            <a:spLocks/>
          </p:cNvSpPr>
          <p:nvPr/>
        </p:nvSpPr>
        <p:spPr>
          <a:xfrm>
            <a:off x="5459082" y="5708128"/>
            <a:ext cx="1296666" cy="3578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1" dirty="0"/>
              <a:t>True Values</a:t>
            </a:r>
            <a:endParaRPr lang="nl-NL" sz="1800" b="1" dirty="0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98D80ACC-B11E-7223-980A-F3D2C52D5E5C}"/>
              </a:ext>
            </a:extLst>
          </p:cNvPr>
          <p:cNvSpPr/>
          <p:nvPr/>
        </p:nvSpPr>
        <p:spPr>
          <a:xfrm>
            <a:off x="5341636" y="5790771"/>
            <a:ext cx="165101" cy="192595"/>
          </a:xfrm>
          <a:prstGeom prst="mathMultiply">
            <a:avLst>
              <a:gd name="adj1" fmla="val 14264"/>
            </a:avLst>
          </a:prstGeom>
          <a:solidFill>
            <a:srgbClr val="FFC000"/>
          </a:solidFill>
          <a:ln>
            <a:solidFill>
              <a:srgbClr val="FFC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8456BE-2B5C-ED69-9EBA-8D1F4EDBC088}"/>
              </a:ext>
            </a:extLst>
          </p:cNvPr>
          <p:cNvSpPr/>
          <p:nvPr/>
        </p:nvSpPr>
        <p:spPr>
          <a:xfrm>
            <a:off x="5385743" y="6097215"/>
            <a:ext cx="97155" cy="1028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0EB2FEE-306E-A5C6-46D7-9D05B55AF703}"/>
              </a:ext>
            </a:extLst>
          </p:cNvPr>
          <p:cNvSpPr txBox="1">
            <a:spLocks/>
          </p:cNvSpPr>
          <p:nvPr/>
        </p:nvSpPr>
        <p:spPr>
          <a:xfrm>
            <a:off x="5460038" y="5871074"/>
            <a:ext cx="1898051" cy="47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1" dirty="0"/>
              <a:t>Prediction Errors</a:t>
            </a:r>
            <a:endParaRPr lang="nl-NL" sz="1800" b="1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FC45D8-1FA9-3F39-4EFB-CF86F18FE7C4}"/>
              </a:ext>
            </a:extLst>
          </p:cNvPr>
          <p:cNvCxnSpPr>
            <a:stCxn id="19" idx="0"/>
          </p:cNvCxnSpPr>
          <p:nvPr/>
        </p:nvCxnSpPr>
        <p:spPr>
          <a:xfrm flipH="1" flipV="1">
            <a:off x="5434320" y="6033626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4461EF0-244A-6D39-825A-F09CC3A2385E}"/>
              </a:ext>
            </a:extLst>
          </p:cNvPr>
          <p:cNvCxnSpPr/>
          <p:nvPr/>
        </p:nvCxnSpPr>
        <p:spPr>
          <a:xfrm flipH="1" flipV="1">
            <a:off x="5434319" y="6209025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89944B-99CE-FD5E-5D4A-C5BE07A2239C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434387" y="5992892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4A7AB0-EC74-A404-AEB5-96F46CE72A2E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434387" y="6241410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6C17C-6D66-0ABC-D179-691C19FFC4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30585" y="2037355"/>
                <a:ext cx="1803256" cy="3937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b="1" dirty="0"/>
                  <a:t> - LTA Mastic</a:t>
                </a:r>
                <a:endParaRPr lang="nl-NL" sz="2000" b="1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6C17C-6D66-0ABC-D179-691C19FFC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585" y="2037355"/>
                <a:ext cx="1803256" cy="393700"/>
              </a:xfrm>
              <a:prstGeom prst="rect">
                <a:avLst/>
              </a:prstGeom>
              <a:blipFill>
                <a:blip r:embed="rId5"/>
                <a:stretch>
                  <a:fillRect t="-7692" r="-3378" b="-2923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F7C58C2-8532-8C3C-0896-840A18F64E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82766" y="2049863"/>
                <a:ext cx="1803256" cy="3937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b="1" dirty="0"/>
                  <a:t>- LTA Mastic</a:t>
                </a:r>
                <a:endParaRPr lang="nl-NL" sz="2000" b="1" dirty="0"/>
              </a:p>
            </p:txBody>
          </p:sp>
        </mc:Choice>
        <mc:Fallback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AF7C58C2-8532-8C3C-0896-840A18F64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766" y="2049863"/>
                <a:ext cx="1803256" cy="393700"/>
              </a:xfrm>
              <a:prstGeom prst="rect">
                <a:avLst/>
              </a:prstGeom>
              <a:blipFill>
                <a:blip r:embed="rId6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4832AEF-72C8-487F-AB3A-D986FBA4F5B6}"/>
              </a:ext>
            </a:extLst>
          </p:cNvPr>
          <p:cNvSpPr txBox="1"/>
          <p:nvPr/>
        </p:nvSpPr>
        <p:spPr>
          <a:xfrm>
            <a:off x="3719657" y="1760824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(a)</a:t>
            </a:r>
            <a:endParaRPr lang="nl-NL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9278F1-B055-ED23-7360-C829421DC863}"/>
              </a:ext>
            </a:extLst>
          </p:cNvPr>
          <p:cNvSpPr txBox="1"/>
          <p:nvPr/>
        </p:nvSpPr>
        <p:spPr>
          <a:xfrm>
            <a:off x="8231198" y="1760824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(b)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2748785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BBEA38-F1C9-0E6C-1704-6B21608B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135" y="6348958"/>
            <a:ext cx="5705475" cy="3333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6C072F2-FD01-0C69-B95B-6A409D182B22}"/>
              </a:ext>
            </a:extLst>
          </p:cNvPr>
          <p:cNvSpPr/>
          <p:nvPr/>
        </p:nvSpPr>
        <p:spPr>
          <a:xfrm>
            <a:off x="3829916" y="6348958"/>
            <a:ext cx="5475537" cy="33337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63031-51BB-37A2-321F-75E1D3F12F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92"/>
          <a:stretch/>
        </p:blipFill>
        <p:spPr>
          <a:xfrm>
            <a:off x="473869" y="1618413"/>
            <a:ext cx="12192000" cy="45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3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D4C7814E-01C0-B662-51E5-786CE56D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23" y="3852503"/>
            <a:ext cx="4687610" cy="32275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3949F-0B03-6392-02A8-208C5CA8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666" y="356342"/>
            <a:ext cx="4712207" cy="3182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FF6875-479D-5972-50F4-365D899C15AE}"/>
              </a:ext>
            </a:extLst>
          </p:cNvPr>
          <p:cNvSpPr/>
          <p:nvPr/>
        </p:nvSpPr>
        <p:spPr>
          <a:xfrm>
            <a:off x="5573140" y="7106690"/>
            <a:ext cx="2043505" cy="5734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AE1F3D4-304E-361B-4C92-E14316B431A6}"/>
              </a:ext>
            </a:extLst>
          </p:cNvPr>
          <p:cNvSpPr txBox="1">
            <a:spLocks/>
          </p:cNvSpPr>
          <p:nvPr/>
        </p:nvSpPr>
        <p:spPr>
          <a:xfrm>
            <a:off x="5795978" y="7061227"/>
            <a:ext cx="1296666" cy="3578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1" dirty="0"/>
              <a:t>True Values</a:t>
            </a:r>
            <a:endParaRPr lang="nl-NL" sz="1800" b="1" dirty="0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8FD261DE-1A95-2ADC-D7E0-CE70993CC63E}"/>
              </a:ext>
            </a:extLst>
          </p:cNvPr>
          <p:cNvSpPr/>
          <p:nvPr/>
        </p:nvSpPr>
        <p:spPr>
          <a:xfrm>
            <a:off x="5678532" y="7143870"/>
            <a:ext cx="165101" cy="192595"/>
          </a:xfrm>
          <a:prstGeom prst="mathMultiply">
            <a:avLst>
              <a:gd name="adj1" fmla="val 14264"/>
            </a:avLst>
          </a:prstGeom>
          <a:solidFill>
            <a:srgbClr val="FFC000"/>
          </a:solidFill>
          <a:ln>
            <a:solidFill>
              <a:srgbClr val="FFC3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35DA6EA-96A3-947F-CBEB-74940C336F6A}"/>
              </a:ext>
            </a:extLst>
          </p:cNvPr>
          <p:cNvSpPr/>
          <p:nvPr/>
        </p:nvSpPr>
        <p:spPr>
          <a:xfrm>
            <a:off x="5722639" y="7450314"/>
            <a:ext cx="97155" cy="10287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E189B10-969F-89F4-DCBD-2A970947236E}"/>
              </a:ext>
            </a:extLst>
          </p:cNvPr>
          <p:cNvSpPr txBox="1">
            <a:spLocks/>
          </p:cNvSpPr>
          <p:nvPr/>
        </p:nvSpPr>
        <p:spPr>
          <a:xfrm>
            <a:off x="5796934" y="7224173"/>
            <a:ext cx="1898051" cy="4725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 b="1" dirty="0"/>
              <a:t>Prediction Errors</a:t>
            </a:r>
            <a:endParaRPr lang="nl-NL" sz="18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9B750E-E917-E66F-788B-A1D3D091299D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5771216" y="7386725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3D6B68-C1EE-4C94-B770-7AAE394A3FF3}"/>
              </a:ext>
            </a:extLst>
          </p:cNvPr>
          <p:cNvCxnSpPr/>
          <p:nvPr/>
        </p:nvCxnSpPr>
        <p:spPr>
          <a:xfrm flipH="1" flipV="1">
            <a:off x="5771215" y="7562124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5520171-0E83-4B4A-E752-1434E93843B8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71283" y="7345991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0342CD-1338-FB08-E4D8-1256FA22ED01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771283" y="7594509"/>
            <a:ext cx="1" cy="635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2D6EF7C-3686-50C2-B1C7-1929B5BF4107}"/>
              </a:ext>
            </a:extLst>
          </p:cNvPr>
          <p:cNvSpPr/>
          <p:nvPr/>
        </p:nvSpPr>
        <p:spPr>
          <a:xfrm>
            <a:off x="2339125" y="413032"/>
            <a:ext cx="3947160" cy="27049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D2594D-E8EC-565F-B2AD-2F7989ACD94F}"/>
              </a:ext>
            </a:extLst>
          </p:cNvPr>
          <p:cNvSpPr/>
          <p:nvPr/>
        </p:nvSpPr>
        <p:spPr>
          <a:xfrm>
            <a:off x="5092921" y="453801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27B9CBEB-C04C-8F15-850C-7233E800E8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7017" y="30996"/>
                <a:ext cx="3171376" cy="3937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GB" sz="2000" b="1" dirty="0"/>
                  <a:t>(a)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b="1" dirty="0"/>
                  <a:t> - LTA Mastic (30 </a:t>
                </a:r>
                <a:r>
                  <a:rPr lang="en-GB" sz="2000" b="1" dirty="0" err="1"/>
                  <a:t>GPa</a:t>
                </a:r>
                <a:r>
                  <a:rPr lang="en-GB" sz="2000" b="1" dirty="0"/>
                  <a:t>)</a:t>
                </a:r>
                <a:endParaRPr lang="nl-NL" sz="2000" b="1" dirty="0"/>
              </a:p>
            </p:txBody>
          </p:sp>
        </mc:Choice>
        <mc:Fallback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27B9CBEB-C04C-8F15-850C-7233E800E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017" y="30996"/>
                <a:ext cx="3171376" cy="393700"/>
              </a:xfrm>
              <a:prstGeom prst="rect">
                <a:avLst/>
              </a:prstGeom>
              <a:blipFill>
                <a:blip r:embed="rId4"/>
                <a:stretch>
                  <a:fillRect l="-1919" t="-7692" r="-768" b="-2923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0F7A615B-150A-9B89-F4BD-8136F91DED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528" y="23936"/>
                <a:ext cx="3331151" cy="3937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GB" sz="2000" b="1" dirty="0"/>
                  <a:t>(b) </a:t>
                </a:r>
                <a14:m>
                  <m:oMath xmlns:m="http://schemas.openxmlformats.org/officeDocument/2006/math"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b="1" dirty="0"/>
                  <a:t>- LTA Mastic (30 </a:t>
                </a:r>
                <a:r>
                  <a:rPr lang="en-GB" sz="2000" b="1" dirty="0" err="1"/>
                  <a:t>GPa</a:t>
                </a:r>
                <a:r>
                  <a:rPr lang="en-GB" sz="2000" b="1" dirty="0"/>
                  <a:t>)</a:t>
                </a:r>
                <a:endParaRPr lang="nl-NL" sz="2000" b="1" dirty="0"/>
              </a:p>
            </p:txBody>
          </p:sp>
        </mc:Choice>
        <mc:Fallback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0F7A615B-150A-9B89-F4BD-8136F91DE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528" y="23936"/>
                <a:ext cx="3331151" cy="393700"/>
              </a:xfrm>
              <a:prstGeom prst="rect">
                <a:avLst/>
              </a:prstGeom>
              <a:blipFill>
                <a:blip r:embed="rId5"/>
                <a:stretch>
                  <a:fillRect l="-1828" t="-7692" b="-2769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FA67824-2840-6906-6E9E-F243CD72B6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2" t="2155" r="1060"/>
          <a:stretch/>
        </p:blipFill>
        <p:spPr>
          <a:xfrm>
            <a:off x="6569868" y="383012"/>
            <a:ext cx="4541520" cy="315544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ECB4F75-3E02-2E34-6248-6B6D4F7BD835}"/>
              </a:ext>
            </a:extLst>
          </p:cNvPr>
          <p:cNvSpPr/>
          <p:nvPr/>
        </p:nvSpPr>
        <p:spPr>
          <a:xfrm>
            <a:off x="7023840" y="413032"/>
            <a:ext cx="3947160" cy="27049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39CC64-583D-C837-B8AA-C9F984A58AE6}"/>
              </a:ext>
            </a:extLst>
          </p:cNvPr>
          <p:cNvSpPr/>
          <p:nvPr/>
        </p:nvSpPr>
        <p:spPr>
          <a:xfrm>
            <a:off x="7046578" y="2699269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E2FABA-159D-8781-9CD8-A459BE626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9166" y="3861800"/>
            <a:ext cx="4870703" cy="319163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CFB7D03-0387-298D-9737-9168BD45EDF8}"/>
              </a:ext>
            </a:extLst>
          </p:cNvPr>
          <p:cNvSpPr/>
          <p:nvPr/>
        </p:nvSpPr>
        <p:spPr>
          <a:xfrm>
            <a:off x="7015879" y="3932127"/>
            <a:ext cx="3955121" cy="27049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D2F75F-F3B4-BF28-77B0-F254A93BCD2F}"/>
              </a:ext>
            </a:extLst>
          </p:cNvPr>
          <p:cNvSpPr/>
          <p:nvPr/>
        </p:nvSpPr>
        <p:spPr>
          <a:xfrm>
            <a:off x="2339125" y="3928231"/>
            <a:ext cx="3947160" cy="270497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40DAAD-C000-80DA-5541-9C006690A62C}"/>
              </a:ext>
            </a:extLst>
          </p:cNvPr>
          <p:cNvSpPr/>
          <p:nvPr/>
        </p:nvSpPr>
        <p:spPr>
          <a:xfrm>
            <a:off x="2380201" y="3962400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A712E7-9B70-93E1-096E-C568B18DBAB7}"/>
              </a:ext>
            </a:extLst>
          </p:cNvPr>
          <p:cNvSpPr/>
          <p:nvPr/>
        </p:nvSpPr>
        <p:spPr>
          <a:xfrm>
            <a:off x="9773171" y="3963790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2B6B1A26-6DEB-C9D7-9897-A81EF1FE0B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27017" y="3545574"/>
                <a:ext cx="3277230" cy="3937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GB" sz="2000" b="1" dirty="0"/>
                  <a:t>(c)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GB" sz="20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b="1" dirty="0"/>
                  <a:t> - LTA Mastic (100 </a:t>
                </a:r>
                <a:r>
                  <a:rPr lang="en-GB" sz="2000" b="1" dirty="0" err="1"/>
                  <a:t>GPa</a:t>
                </a:r>
                <a:r>
                  <a:rPr lang="en-GB" sz="2000" b="1" dirty="0"/>
                  <a:t>)</a:t>
                </a:r>
                <a:endParaRPr lang="nl-NL" sz="2000" b="1" dirty="0"/>
              </a:p>
            </p:txBody>
          </p:sp>
        </mc:Choice>
        <mc:Fallback>
          <p:sp>
            <p:nvSpPr>
              <p:cNvPr id="32" name="Title 1">
                <a:extLst>
                  <a:ext uri="{FF2B5EF4-FFF2-40B4-BE49-F238E27FC236}">
                    <a16:creationId xmlns:a16="http://schemas.microsoft.com/office/drawing/2014/main" id="{2B6B1A26-6DEB-C9D7-9897-A81EF1FE0B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017" y="3545574"/>
                <a:ext cx="3277230" cy="393700"/>
              </a:xfrm>
              <a:prstGeom prst="rect">
                <a:avLst/>
              </a:prstGeom>
              <a:blipFill>
                <a:blip r:embed="rId8"/>
                <a:stretch>
                  <a:fillRect l="-1859" t="-7813" r="-1859" b="-2968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5E8AAC3B-7802-34FD-4F69-723CFB1D45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5985" y="3545574"/>
                <a:ext cx="3195792" cy="3937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GB" sz="2000" b="1" dirty="0"/>
                  <a:t>(d) </a:t>
                </a:r>
                <a14:m>
                  <m:oMath xmlns:m="http://schemas.openxmlformats.org/officeDocument/2006/math">
                    <m:r>
                      <a:rPr lang="en-GB" sz="20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GB" sz="20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b="1" dirty="0"/>
                  <a:t>- LTA Mastic (100 </a:t>
                </a:r>
                <a:r>
                  <a:rPr lang="en-GB" sz="2000" b="1" dirty="0" err="1"/>
                  <a:t>GPa</a:t>
                </a:r>
                <a:r>
                  <a:rPr lang="en-GB" sz="2000" b="1" dirty="0"/>
                  <a:t>)</a:t>
                </a:r>
                <a:endParaRPr lang="nl-NL" sz="2000" b="1" dirty="0"/>
              </a:p>
            </p:txBody>
          </p:sp>
        </mc:Choice>
        <mc:Fallback>
          <p:sp>
            <p:nvSpPr>
              <p:cNvPr id="33" name="Title 1">
                <a:extLst>
                  <a:ext uri="{FF2B5EF4-FFF2-40B4-BE49-F238E27FC236}">
                    <a16:creationId xmlns:a16="http://schemas.microsoft.com/office/drawing/2014/main" id="{5E8AAC3B-7802-34FD-4F69-723CFB1D4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5985" y="3545574"/>
                <a:ext cx="3195792" cy="393700"/>
              </a:xfrm>
              <a:prstGeom prst="rect">
                <a:avLst/>
              </a:prstGeom>
              <a:blipFill>
                <a:blip r:embed="rId9"/>
                <a:stretch>
                  <a:fillRect l="-2099" t="-7813" r="-954" b="-29688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5886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graph of a graph&#10;&#10;AI-generated content may be incorrect.">
            <a:extLst>
              <a:ext uri="{FF2B5EF4-FFF2-40B4-BE49-F238E27FC236}">
                <a16:creationId xmlns:a16="http://schemas.microsoft.com/office/drawing/2014/main" id="{FF3AADA1-2C7A-D2CD-F558-8596B501C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" t="5623"/>
          <a:stretch/>
        </p:blipFill>
        <p:spPr>
          <a:xfrm>
            <a:off x="4803962" y="4635447"/>
            <a:ext cx="4006814" cy="3279436"/>
          </a:xfrm>
          <a:prstGeom prst="rect">
            <a:avLst/>
          </a:prstGeom>
        </p:spPr>
      </p:pic>
      <p:pic>
        <p:nvPicPr>
          <p:cNvPr id="5" name="Picture 4" descr="A graph of training and testing&#10;&#10;AI-generated content may be incorrect.">
            <a:extLst>
              <a:ext uri="{FF2B5EF4-FFF2-40B4-BE49-F238E27FC236}">
                <a16:creationId xmlns:a16="http://schemas.microsoft.com/office/drawing/2014/main" id="{3122B4FB-F001-A43F-9ADD-DD5BDD527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7" r="1373"/>
          <a:stretch/>
        </p:blipFill>
        <p:spPr>
          <a:xfrm>
            <a:off x="494270" y="841076"/>
            <a:ext cx="4296141" cy="329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8364C1-C613-DAD4-1AF6-B48D40AE0C9D}"/>
              </a:ext>
            </a:extLst>
          </p:cNvPr>
          <p:cNvSpPr txBox="1"/>
          <p:nvPr/>
        </p:nvSpPr>
        <p:spPr>
          <a:xfrm>
            <a:off x="2614823" y="455217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(a)</a:t>
            </a:r>
            <a:endParaRPr lang="nl-NL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D80818-05EF-19F2-FF45-4A0EFA711F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77" t="12867" r="9966" b="22717"/>
          <a:stretch/>
        </p:blipFill>
        <p:spPr>
          <a:xfrm>
            <a:off x="9944495" y="5535996"/>
            <a:ext cx="1985962" cy="6423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B25A960-A0FD-2860-2E8D-5AA3B8EDB779}"/>
              </a:ext>
            </a:extLst>
          </p:cNvPr>
          <p:cNvSpPr/>
          <p:nvPr/>
        </p:nvSpPr>
        <p:spPr>
          <a:xfrm>
            <a:off x="3496198" y="890146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Picture 12" descr="A graph of a training and testing&#10;&#10;AI-generated content may be incorrect.">
            <a:extLst>
              <a:ext uri="{FF2B5EF4-FFF2-40B4-BE49-F238E27FC236}">
                <a16:creationId xmlns:a16="http://schemas.microsoft.com/office/drawing/2014/main" id="{8C02F743-5678-C6B8-E405-25AA682194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5847"/>
          <a:stretch/>
        </p:blipFill>
        <p:spPr>
          <a:xfrm>
            <a:off x="4790411" y="852045"/>
            <a:ext cx="4020365" cy="322470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3EDFB2-554F-E4B6-568C-3B0DDAE1F00B}"/>
              </a:ext>
            </a:extLst>
          </p:cNvPr>
          <p:cNvSpPr/>
          <p:nvPr/>
        </p:nvSpPr>
        <p:spPr>
          <a:xfrm>
            <a:off x="3670242" y="4540876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22A7D-D9C5-0841-5013-3C0FACADB5B3}"/>
              </a:ext>
            </a:extLst>
          </p:cNvPr>
          <p:cNvSpPr txBox="1"/>
          <p:nvPr/>
        </p:nvSpPr>
        <p:spPr>
          <a:xfrm>
            <a:off x="6664863" y="455217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(b)</a:t>
            </a:r>
            <a:endParaRPr lang="nl-NL" sz="2000" dirty="0"/>
          </a:p>
        </p:txBody>
      </p:sp>
      <p:pic>
        <p:nvPicPr>
          <p:cNvPr id="23" name="Picture 22" descr="A graph of a training and testing&#10;&#10;AI-generated content may be incorrect.">
            <a:extLst>
              <a:ext uri="{FF2B5EF4-FFF2-40B4-BE49-F238E27FC236}">
                <a16:creationId xmlns:a16="http://schemas.microsoft.com/office/drawing/2014/main" id="{203C35FE-5700-ED05-4E9A-A2F1B222F2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0" t="5742"/>
          <a:stretch/>
        </p:blipFill>
        <p:spPr>
          <a:xfrm>
            <a:off x="8896509" y="841075"/>
            <a:ext cx="4006814" cy="323567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94CA92-326D-0C84-AA18-35088B9669F5}"/>
              </a:ext>
            </a:extLst>
          </p:cNvPr>
          <p:cNvSpPr txBox="1"/>
          <p:nvPr/>
        </p:nvSpPr>
        <p:spPr>
          <a:xfrm>
            <a:off x="10807682" y="455217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(c)</a:t>
            </a:r>
            <a:endParaRPr lang="nl-NL" sz="2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04D020-2B44-1E5C-91E2-1272ABCE7745}"/>
              </a:ext>
            </a:extLst>
          </p:cNvPr>
          <p:cNvSpPr/>
          <p:nvPr/>
        </p:nvSpPr>
        <p:spPr>
          <a:xfrm>
            <a:off x="5466419" y="5532573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8" name="Picture 27" descr="A graph of a training and testing mse&#10;&#10;AI-generated content may be incorrect.">
            <a:extLst>
              <a:ext uri="{FF2B5EF4-FFF2-40B4-BE49-F238E27FC236}">
                <a16:creationId xmlns:a16="http://schemas.microsoft.com/office/drawing/2014/main" id="{498873C8-A991-289A-464D-AE39F26C9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4" b="1"/>
          <a:stretch/>
        </p:blipFill>
        <p:spPr>
          <a:xfrm>
            <a:off x="494270" y="4635447"/>
            <a:ext cx="4339293" cy="327943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30B4818-0FF0-7C35-47F0-BA51192171F9}"/>
              </a:ext>
            </a:extLst>
          </p:cNvPr>
          <p:cNvSpPr/>
          <p:nvPr/>
        </p:nvSpPr>
        <p:spPr>
          <a:xfrm>
            <a:off x="7566739" y="886834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662613-5270-FE48-64E3-84BE1627752D}"/>
              </a:ext>
            </a:extLst>
          </p:cNvPr>
          <p:cNvSpPr txBox="1"/>
          <p:nvPr/>
        </p:nvSpPr>
        <p:spPr>
          <a:xfrm>
            <a:off x="2614823" y="4235337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(d)</a:t>
            </a:r>
            <a:endParaRPr lang="nl-NL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14B1B3-1544-754E-261A-10334BE8355D}"/>
              </a:ext>
            </a:extLst>
          </p:cNvPr>
          <p:cNvSpPr/>
          <p:nvPr/>
        </p:nvSpPr>
        <p:spPr>
          <a:xfrm>
            <a:off x="11651398" y="886833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267532-AB7D-1570-6DB0-A213E63DD529}"/>
              </a:ext>
            </a:extLst>
          </p:cNvPr>
          <p:cNvSpPr txBox="1"/>
          <p:nvPr/>
        </p:nvSpPr>
        <p:spPr>
          <a:xfrm>
            <a:off x="6664863" y="4235337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(e)</a:t>
            </a:r>
            <a:endParaRPr lang="nl-NL" sz="20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377148-0520-DAFC-C507-A0693B76B651}"/>
              </a:ext>
            </a:extLst>
          </p:cNvPr>
          <p:cNvSpPr/>
          <p:nvPr/>
        </p:nvSpPr>
        <p:spPr>
          <a:xfrm>
            <a:off x="9944496" y="5478258"/>
            <a:ext cx="2078831" cy="7905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A5510E-9861-3883-6BEE-95F9A435810F}"/>
              </a:ext>
            </a:extLst>
          </p:cNvPr>
          <p:cNvSpPr/>
          <p:nvPr/>
        </p:nvSpPr>
        <p:spPr>
          <a:xfrm>
            <a:off x="9092775" y="6928106"/>
            <a:ext cx="1163320" cy="3937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D5494F-679A-AD08-17EA-34EF48E26E22}"/>
              </a:ext>
            </a:extLst>
          </p:cNvPr>
          <p:cNvSpPr/>
          <p:nvPr/>
        </p:nvSpPr>
        <p:spPr>
          <a:xfrm>
            <a:off x="3496198" y="4669954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BDD63-DDF1-6C5B-8193-412E7C04C821}"/>
              </a:ext>
            </a:extLst>
          </p:cNvPr>
          <p:cNvSpPr/>
          <p:nvPr/>
        </p:nvSpPr>
        <p:spPr>
          <a:xfrm>
            <a:off x="7549059" y="4669954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797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aph of training and testing&#10;&#10;AI-generated content may be incorrect.">
            <a:extLst>
              <a:ext uri="{FF2B5EF4-FFF2-40B4-BE49-F238E27FC236}">
                <a16:creationId xmlns:a16="http://schemas.microsoft.com/office/drawing/2014/main" id="{B00DDE18-C479-1F44-33A8-E58CF7D19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6"/>
          <a:stretch/>
        </p:blipFill>
        <p:spPr>
          <a:xfrm>
            <a:off x="590550" y="842963"/>
            <a:ext cx="4175125" cy="32885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B4E62B-AEC4-BB60-C3B4-364A6CFF00CD}"/>
              </a:ext>
            </a:extLst>
          </p:cNvPr>
          <p:cNvSpPr/>
          <p:nvPr/>
        </p:nvSpPr>
        <p:spPr>
          <a:xfrm>
            <a:off x="3470798" y="890146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6" name="Picture 15" descr="A graph of a graph&#10;&#10;AI-generated content may be incorrect.">
            <a:extLst>
              <a:ext uri="{FF2B5EF4-FFF2-40B4-BE49-F238E27FC236}">
                <a16:creationId xmlns:a16="http://schemas.microsoft.com/office/drawing/2014/main" id="{0AAC84CE-E426-37C8-B262-904F164A4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5362" r="572"/>
          <a:stretch/>
        </p:blipFill>
        <p:spPr>
          <a:xfrm>
            <a:off x="4876144" y="842963"/>
            <a:ext cx="3908287" cy="323617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2EF6C89-D52C-7F0F-495D-CED2B1521B33}"/>
              </a:ext>
            </a:extLst>
          </p:cNvPr>
          <p:cNvSpPr/>
          <p:nvPr/>
        </p:nvSpPr>
        <p:spPr>
          <a:xfrm>
            <a:off x="7546116" y="896496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EE82BD-9492-3DD2-1C6F-3D08C4F77336}"/>
              </a:ext>
            </a:extLst>
          </p:cNvPr>
          <p:cNvSpPr/>
          <p:nvPr/>
        </p:nvSpPr>
        <p:spPr>
          <a:xfrm>
            <a:off x="5079660" y="312080"/>
            <a:ext cx="7823661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" name="Picture 19" descr="A graph of a graph&#10;&#10;AI-generated content may be incorrect.">
            <a:extLst>
              <a:ext uri="{FF2B5EF4-FFF2-40B4-BE49-F238E27FC236}">
                <a16:creationId xmlns:a16="http://schemas.microsoft.com/office/drawing/2014/main" id="{9D677DED-D330-7C4A-883B-C5C211B70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t="5537"/>
          <a:stretch/>
        </p:blipFill>
        <p:spPr>
          <a:xfrm>
            <a:off x="8967787" y="840581"/>
            <a:ext cx="3935535" cy="323617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37F64CF-0C4C-455A-88EA-BE073F1E41C3}"/>
              </a:ext>
            </a:extLst>
          </p:cNvPr>
          <p:cNvSpPr/>
          <p:nvPr/>
        </p:nvSpPr>
        <p:spPr>
          <a:xfrm>
            <a:off x="11643453" y="896495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3" name="Picture 22" descr="A graph of a graph&#10;&#10;AI-generated content may be incorrect.">
            <a:extLst>
              <a:ext uri="{FF2B5EF4-FFF2-40B4-BE49-F238E27FC236}">
                <a16:creationId xmlns:a16="http://schemas.microsoft.com/office/drawing/2014/main" id="{5FFA0B25-DAD4-12B0-6F20-989BC1C632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4"/>
          <a:stretch/>
        </p:blipFill>
        <p:spPr>
          <a:xfrm>
            <a:off x="588168" y="4626365"/>
            <a:ext cx="4162425" cy="328851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2D0FED-AB2D-3202-B5A8-739B1CC1A8D0}"/>
              </a:ext>
            </a:extLst>
          </p:cNvPr>
          <p:cNvSpPr/>
          <p:nvPr/>
        </p:nvSpPr>
        <p:spPr>
          <a:xfrm>
            <a:off x="3487465" y="4678477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24" descr="A graph of training and testing mse&#10;&#10;AI-generated content may be incorrect.">
            <a:extLst>
              <a:ext uri="{FF2B5EF4-FFF2-40B4-BE49-F238E27FC236}">
                <a16:creationId xmlns:a16="http://schemas.microsoft.com/office/drawing/2014/main" id="{2C557E9B-3164-F15C-08C5-8B6FCD4245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5" t="5398"/>
          <a:stretch/>
        </p:blipFill>
        <p:spPr>
          <a:xfrm>
            <a:off x="4867274" y="4633067"/>
            <a:ext cx="4054475" cy="32818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84D566E-A94D-C274-1709-3119BB7CBEC2}"/>
              </a:ext>
            </a:extLst>
          </p:cNvPr>
          <p:cNvSpPr/>
          <p:nvPr/>
        </p:nvSpPr>
        <p:spPr>
          <a:xfrm>
            <a:off x="7544069" y="4694220"/>
            <a:ext cx="1163320" cy="53088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E63B2E-FC86-7A41-5E06-DA9A92D64E89}"/>
              </a:ext>
            </a:extLst>
          </p:cNvPr>
          <p:cNvSpPr/>
          <p:nvPr/>
        </p:nvSpPr>
        <p:spPr>
          <a:xfrm>
            <a:off x="5929312" y="4079137"/>
            <a:ext cx="2600325" cy="5394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4E305DA-FF66-3C9E-E5A0-20EB49A91E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077" t="12867" r="9966" b="22717"/>
          <a:stretch/>
        </p:blipFill>
        <p:spPr>
          <a:xfrm>
            <a:off x="9944495" y="5535996"/>
            <a:ext cx="1985962" cy="64235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6ACC85-97C0-111C-C6F8-8CF3C616250B}"/>
              </a:ext>
            </a:extLst>
          </p:cNvPr>
          <p:cNvSpPr/>
          <p:nvPr/>
        </p:nvSpPr>
        <p:spPr>
          <a:xfrm>
            <a:off x="9944496" y="5478258"/>
            <a:ext cx="2078831" cy="79057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C403C1-D64B-4B0C-8DA0-478A0580357D}"/>
              </a:ext>
            </a:extLst>
          </p:cNvPr>
          <p:cNvSpPr txBox="1"/>
          <p:nvPr/>
        </p:nvSpPr>
        <p:spPr>
          <a:xfrm>
            <a:off x="2614823" y="455217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(a)</a:t>
            </a:r>
            <a:endParaRPr lang="nl-NL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ED49C5-77A9-F00C-98A2-F1B20858D7E4}"/>
              </a:ext>
            </a:extLst>
          </p:cNvPr>
          <p:cNvSpPr txBox="1"/>
          <p:nvPr/>
        </p:nvSpPr>
        <p:spPr>
          <a:xfrm>
            <a:off x="6664863" y="455217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(b)</a:t>
            </a:r>
            <a:endParaRPr lang="nl-NL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78226C-9CEB-3FAF-7FCA-09EE24547984}"/>
              </a:ext>
            </a:extLst>
          </p:cNvPr>
          <p:cNvSpPr txBox="1"/>
          <p:nvPr/>
        </p:nvSpPr>
        <p:spPr>
          <a:xfrm>
            <a:off x="10807682" y="455217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(c)</a:t>
            </a:r>
            <a:endParaRPr lang="nl-NL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485AC8-B024-DDD3-F064-1B8BB5F82D11}"/>
              </a:ext>
            </a:extLst>
          </p:cNvPr>
          <p:cNvSpPr txBox="1"/>
          <p:nvPr/>
        </p:nvSpPr>
        <p:spPr>
          <a:xfrm>
            <a:off x="2614823" y="4235337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(d)</a:t>
            </a:r>
            <a:endParaRPr lang="nl-NL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61B102-CDC1-D8D4-88EE-86BD4692AD79}"/>
              </a:ext>
            </a:extLst>
          </p:cNvPr>
          <p:cNvSpPr txBox="1"/>
          <p:nvPr/>
        </p:nvSpPr>
        <p:spPr>
          <a:xfrm>
            <a:off x="6664863" y="4235337"/>
            <a:ext cx="5063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/>
              <a:t>(e)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258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6EE1453A-10DB-3C96-A0D8-6B996EB53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10" y="1158219"/>
            <a:ext cx="2727978" cy="295809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F57DF92-0E47-2D85-CA30-E6497277F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250" y="1158219"/>
            <a:ext cx="2565164" cy="291403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7BDF27E-1482-E339-F27E-6C12E3B700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02"/>
          <a:stretch/>
        </p:blipFill>
        <p:spPr>
          <a:xfrm>
            <a:off x="8391053" y="1158215"/>
            <a:ext cx="2413753" cy="29372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8F3C79F-058E-9ACF-E71E-414A874237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" r="3928"/>
          <a:stretch/>
        </p:blipFill>
        <p:spPr>
          <a:xfrm>
            <a:off x="4024794" y="4150363"/>
            <a:ext cx="2423159" cy="2924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06D67B-9984-E32E-185B-5085EA234D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738" r="93017" b="38032"/>
          <a:stretch/>
        </p:blipFill>
        <p:spPr>
          <a:xfrm>
            <a:off x="3816007" y="5024121"/>
            <a:ext cx="190499" cy="98298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395EF8B-EC28-D7D3-EE7B-AD155FFA6A1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-194" t="2982" r="3277"/>
          <a:stretch/>
        </p:blipFill>
        <p:spPr>
          <a:xfrm>
            <a:off x="6952644" y="4177275"/>
            <a:ext cx="2415293" cy="283588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9925BF3-6851-4219-0CE4-B88A0A6CC20C}"/>
              </a:ext>
            </a:extLst>
          </p:cNvPr>
          <p:cNvSpPr txBox="1">
            <a:spLocks/>
          </p:cNvSpPr>
          <p:nvPr/>
        </p:nvSpPr>
        <p:spPr>
          <a:xfrm>
            <a:off x="3409607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(a)</a:t>
            </a:r>
            <a:endParaRPr lang="nl-NL" sz="2000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75742E2-5A76-A177-DD3D-5B43B27BA3E9}"/>
              </a:ext>
            </a:extLst>
          </p:cNvPr>
          <p:cNvSpPr txBox="1">
            <a:spLocks/>
          </p:cNvSpPr>
          <p:nvPr/>
        </p:nvSpPr>
        <p:spPr>
          <a:xfrm>
            <a:off x="6411370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(b)</a:t>
            </a:r>
            <a:endParaRPr lang="nl-NL" sz="2000" b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90F85EC-B147-3202-0AC0-620B01593EF5}"/>
              </a:ext>
            </a:extLst>
          </p:cNvPr>
          <p:cNvSpPr txBox="1">
            <a:spLocks/>
          </p:cNvSpPr>
          <p:nvPr/>
        </p:nvSpPr>
        <p:spPr>
          <a:xfrm>
            <a:off x="9449712" y="91947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(c)</a:t>
            </a:r>
            <a:endParaRPr lang="nl-NL" sz="2000" b="1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C1EBD86-25D2-3763-E97A-6D6A009813A4}"/>
              </a:ext>
            </a:extLst>
          </p:cNvPr>
          <p:cNvSpPr txBox="1">
            <a:spLocks/>
          </p:cNvSpPr>
          <p:nvPr/>
        </p:nvSpPr>
        <p:spPr>
          <a:xfrm>
            <a:off x="7970406" y="38968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(e)</a:t>
            </a:r>
            <a:endParaRPr lang="nl-NL" sz="2000" b="1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AC26CFF-52FF-05ED-8E8E-ACEB86DEDCD1}"/>
              </a:ext>
            </a:extLst>
          </p:cNvPr>
          <p:cNvSpPr txBox="1">
            <a:spLocks/>
          </p:cNvSpPr>
          <p:nvPr/>
        </p:nvSpPr>
        <p:spPr>
          <a:xfrm>
            <a:off x="5032659" y="388723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(d)</a:t>
            </a:r>
            <a:endParaRPr lang="nl-NL" sz="20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C702C1-4B83-F502-ABA1-907F920775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5870" b="6703"/>
          <a:stretch/>
        </p:blipFill>
        <p:spPr>
          <a:xfrm>
            <a:off x="8410505" y="3670724"/>
            <a:ext cx="2565164" cy="216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EFE18B-4AD0-DE5C-2053-314766B3B73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718" t="18167" r="29912" b="24614"/>
          <a:stretch/>
        </p:blipFill>
        <p:spPr>
          <a:xfrm>
            <a:off x="7390189" y="7288885"/>
            <a:ext cx="664268" cy="3454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4A1FBB-DB2B-1827-B38C-FF2AD1008E11}"/>
              </a:ext>
            </a:extLst>
          </p:cNvPr>
          <p:cNvSpPr/>
          <p:nvPr/>
        </p:nvSpPr>
        <p:spPr>
          <a:xfrm>
            <a:off x="3959822" y="6487239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FA11BC-D95F-1BB6-C943-A0625F10F89A}"/>
              </a:ext>
            </a:extLst>
          </p:cNvPr>
          <p:cNvSpPr/>
          <p:nvPr/>
        </p:nvSpPr>
        <p:spPr>
          <a:xfrm>
            <a:off x="6938992" y="6462672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86564C-DBE2-DED2-BF1D-CD597DC050C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17" t="18167" r="78151" b="24614"/>
          <a:stretch/>
        </p:blipFill>
        <p:spPr>
          <a:xfrm>
            <a:off x="4286420" y="7277338"/>
            <a:ext cx="405082" cy="345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632E72F-185B-5A3F-873B-63E98DB38C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400" b="1" dirty="0"/>
                  <a:t>Prediction (Training)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1" i="1" dirty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GB" sz="1400" b="1" i="1" dirty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GB" sz="1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400" b="1" dirty="0"/>
                  <a:t>(Binder)</a:t>
                </a:r>
              </a:p>
            </p:txBody>
          </p:sp>
        </mc:Choice>
        <mc:Fallback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E632E72F-185B-5A3F-873B-63E98DB38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  <a:blipFill>
                <a:blip r:embed="rId8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734860DD-8489-FFF5-0E15-9FE01037566E}"/>
              </a:ext>
            </a:extLst>
          </p:cNvPr>
          <p:cNvSpPr txBox="1">
            <a:spLocks/>
          </p:cNvSpPr>
          <p:nvPr/>
        </p:nvSpPr>
        <p:spPr>
          <a:xfrm>
            <a:off x="8050055" y="7277338"/>
            <a:ext cx="779078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Ideal fit</a:t>
            </a:r>
            <a:endParaRPr lang="nl-NL" sz="1400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3FF0CB-E52A-7BC8-CAEE-9AD0F668BA5D}"/>
              </a:ext>
            </a:extLst>
          </p:cNvPr>
          <p:cNvSpPr/>
          <p:nvPr/>
        </p:nvSpPr>
        <p:spPr>
          <a:xfrm>
            <a:off x="4361309" y="7230576"/>
            <a:ext cx="4543064" cy="438967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1777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D414C20A-6489-242B-B444-6081DDE6E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127" y="4097010"/>
            <a:ext cx="3063742" cy="297739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77489F-6FA3-23DF-C3E3-D5A1F548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70" r="3623"/>
          <a:stretch/>
        </p:blipFill>
        <p:spPr>
          <a:xfrm>
            <a:off x="1757920" y="1158219"/>
            <a:ext cx="3290356" cy="29580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319CC1E-B878-A672-AC6F-DEAD4DAC71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348"/>
          <a:stretch/>
        </p:blipFill>
        <p:spPr>
          <a:xfrm>
            <a:off x="8050043" y="1158219"/>
            <a:ext cx="2931545" cy="293723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767D4C-7356-436F-C94A-996B68FFF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63" y="1180868"/>
            <a:ext cx="2962941" cy="295611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C4243BD-8AF2-6893-345B-EDC03CDDA8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-430"/>
          <a:stretch/>
        </p:blipFill>
        <p:spPr>
          <a:xfrm>
            <a:off x="6632845" y="4135613"/>
            <a:ext cx="2851937" cy="2958096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570DF24-3CF7-5B3C-F83F-46EA588B383D}"/>
              </a:ext>
            </a:extLst>
          </p:cNvPr>
          <p:cNvSpPr txBox="1">
            <a:spLocks/>
          </p:cNvSpPr>
          <p:nvPr/>
        </p:nvSpPr>
        <p:spPr>
          <a:xfrm>
            <a:off x="3409607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(a)</a:t>
            </a:r>
            <a:endParaRPr lang="nl-NL" sz="2000" b="1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510CC5F-4B00-3FA8-DD75-E670947536AE}"/>
              </a:ext>
            </a:extLst>
          </p:cNvPr>
          <p:cNvSpPr txBox="1">
            <a:spLocks/>
          </p:cNvSpPr>
          <p:nvPr/>
        </p:nvSpPr>
        <p:spPr>
          <a:xfrm>
            <a:off x="6411370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(b)</a:t>
            </a:r>
            <a:endParaRPr lang="nl-NL" sz="2000" b="1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70D6A77-219E-B14F-01AB-BB2F343C1E22}"/>
              </a:ext>
            </a:extLst>
          </p:cNvPr>
          <p:cNvSpPr txBox="1">
            <a:spLocks/>
          </p:cNvSpPr>
          <p:nvPr/>
        </p:nvSpPr>
        <p:spPr>
          <a:xfrm>
            <a:off x="9449712" y="91947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(c)</a:t>
            </a:r>
            <a:endParaRPr lang="nl-NL" sz="2000" b="1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6A66DE-AD86-2234-69F9-374D13C8BBA2}"/>
              </a:ext>
            </a:extLst>
          </p:cNvPr>
          <p:cNvSpPr txBox="1">
            <a:spLocks/>
          </p:cNvSpPr>
          <p:nvPr/>
        </p:nvSpPr>
        <p:spPr>
          <a:xfrm>
            <a:off x="7970406" y="38968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(e)</a:t>
            </a:r>
            <a:endParaRPr lang="nl-NL" sz="2000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3B03771-6631-F5CC-1173-3CEBA0C6A1E0}"/>
              </a:ext>
            </a:extLst>
          </p:cNvPr>
          <p:cNvSpPr txBox="1">
            <a:spLocks/>
          </p:cNvSpPr>
          <p:nvPr/>
        </p:nvSpPr>
        <p:spPr>
          <a:xfrm>
            <a:off x="5032659" y="388723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(d)</a:t>
            </a:r>
            <a:endParaRPr lang="nl-NL" sz="2000" b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CBA67C-F807-97DB-EEEC-90ACADBE1D4A}"/>
              </a:ext>
            </a:extLst>
          </p:cNvPr>
          <p:cNvSpPr/>
          <p:nvPr/>
        </p:nvSpPr>
        <p:spPr>
          <a:xfrm>
            <a:off x="2447819" y="3456424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C591D2-C47F-0573-564B-E764E96EC168}"/>
              </a:ext>
            </a:extLst>
          </p:cNvPr>
          <p:cNvSpPr/>
          <p:nvPr/>
        </p:nvSpPr>
        <p:spPr>
          <a:xfrm>
            <a:off x="5431941" y="3480315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2BD4FF9-EA86-B364-DE1B-69DBC8CF866E}"/>
              </a:ext>
            </a:extLst>
          </p:cNvPr>
          <p:cNvSpPr/>
          <p:nvPr/>
        </p:nvSpPr>
        <p:spPr>
          <a:xfrm>
            <a:off x="8398136" y="3503179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B53CA9-EF79-1EDF-8813-7268E33C6A89}"/>
              </a:ext>
            </a:extLst>
          </p:cNvPr>
          <p:cNvSpPr/>
          <p:nvPr/>
        </p:nvSpPr>
        <p:spPr>
          <a:xfrm>
            <a:off x="3986156" y="6467359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97FF6A-F840-B638-22AB-5B7CD4C7D221}"/>
              </a:ext>
            </a:extLst>
          </p:cNvPr>
          <p:cNvSpPr/>
          <p:nvPr/>
        </p:nvSpPr>
        <p:spPr>
          <a:xfrm>
            <a:off x="6971158" y="6467359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42D57D-46DE-0183-518F-29EEBFD916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718" t="18167" r="29912" b="24614"/>
          <a:stretch/>
        </p:blipFill>
        <p:spPr>
          <a:xfrm>
            <a:off x="7390189" y="7288885"/>
            <a:ext cx="664268" cy="3454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84BC7C-08B5-2081-FF5D-0AE80D557191}"/>
              </a:ext>
            </a:extLst>
          </p:cNvPr>
          <p:cNvSpPr/>
          <p:nvPr/>
        </p:nvSpPr>
        <p:spPr>
          <a:xfrm>
            <a:off x="3959822" y="6487239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B6FA42-D95F-94E8-5FA2-0B1DDB6D3BE3}"/>
              </a:ext>
            </a:extLst>
          </p:cNvPr>
          <p:cNvSpPr/>
          <p:nvPr/>
        </p:nvSpPr>
        <p:spPr>
          <a:xfrm>
            <a:off x="6938992" y="6462672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5E37E5-4E31-F408-6330-6B5CCF9D2B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17" t="18167" r="78151" b="24614"/>
          <a:stretch/>
        </p:blipFill>
        <p:spPr>
          <a:xfrm>
            <a:off x="4286420" y="7277338"/>
            <a:ext cx="405082" cy="345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1D994445-6884-A9DA-7F43-4133075EA9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400" b="1" dirty="0"/>
                  <a:t>Prediction (Testing)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GB" sz="14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1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400" b="1" dirty="0"/>
                  <a:t>(Binder)</a:t>
                </a:r>
              </a:p>
            </p:txBody>
          </p:sp>
        </mc:Choice>
        <mc:Fallback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1D994445-6884-A9DA-7F43-4133075EA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  <a:blipFill>
                <a:blip r:embed="rId8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1">
            <a:extLst>
              <a:ext uri="{FF2B5EF4-FFF2-40B4-BE49-F238E27FC236}">
                <a16:creationId xmlns:a16="http://schemas.microsoft.com/office/drawing/2014/main" id="{3E1C516B-7CDB-B37A-4412-DDC4E2D84046}"/>
              </a:ext>
            </a:extLst>
          </p:cNvPr>
          <p:cNvSpPr txBox="1">
            <a:spLocks/>
          </p:cNvSpPr>
          <p:nvPr/>
        </p:nvSpPr>
        <p:spPr>
          <a:xfrm>
            <a:off x="8050055" y="7277338"/>
            <a:ext cx="779078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Ideal fit</a:t>
            </a:r>
            <a:endParaRPr lang="nl-NL" sz="1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C253C5-3E03-38BB-41F2-75548A17126C}"/>
              </a:ext>
            </a:extLst>
          </p:cNvPr>
          <p:cNvSpPr/>
          <p:nvPr/>
        </p:nvSpPr>
        <p:spPr>
          <a:xfrm>
            <a:off x="4361309" y="7230576"/>
            <a:ext cx="4543064" cy="438967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578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AA0068-9D41-0F28-EEB6-4E9C96EBBA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27"/>
          <a:stretch/>
        </p:blipFill>
        <p:spPr>
          <a:xfrm>
            <a:off x="8312045" y="1219174"/>
            <a:ext cx="2667264" cy="306042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8466496-07F5-2C95-D1EE-5F4A36B2B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191" y="1103620"/>
            <a:ext cx="2890122" cy="317598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90A7E7-CA2D-B1F0-5AA6-3AF1EFE32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370" y="4198072"/>
            <a:ext cx="2802387" cy="30307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6E4777-0786-66F8-D056-D6C5B081E80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28"/>
          <a:stretch/>
        </p:blipFill>
        <p:spPr>
          <a:xfrm>
            <a:off x="6884756" y="4207755"/>
            <a:ext cx="2483181" cy="295809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FF4D17B-991C-D5CF-BCC1-D53878C728BE}"/>
              </a:ext>
            </a:extLst>
          </p:cNvPr>
          <p:cNvSpPr txBox="1">
            <a:spLocks/>
          </p:cNvSpPr>
          <p:nvPr/>
        </p:nvSpPr>
        <p:spPr>
          <a:xfrm>
            <a:off x="3409607" y="93599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(a)</a:t>
            </a:r>
            <a:endParaRPr lang="nl-NL" sz="2000" b="1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B30A688-8AF7-64F1-7938-A6810D7FEF13}"/>
              </a:ext>
            </a:extLst>
          </p:cNvPr>
          <p:cNvSpPr txBox="1">
            <a:spLocks/>
          </p:cNvSpPr>
          <p:nvPr/>
        </p:nvSpPr>
        <p:spPr>
          <a:xfrm>
            <a:off x="9449712" y="96011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(c)</a:t>
            </a:r>
            <a:endParaRPr lang="nl-NL" sz="2000" b="1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ECA0959-6D4F-7EC4-89B9-1BAC2359AE40}"/>
              </a:ext>
            </a:extLst>
          </p:cNvPr>
          <p:cNvSpPr txBox="1">
            <a:spLocks/>
          </p:cNvSpPr>
          <p:nvPr/>
        </p:nvSpPr>
        <p:spPr>
          <a:xfrm>
            <a:off x="7970406" y="393751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(e)</a:t>
            </a:r>
            <a:endParaRPr lang="nl-NL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CF8F0A-F97B-737E-5320-9E034E6EBA2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500"/>
          <a:stretch/>
        </p:blipFill>
        <p:spPr>
          <a:xfrm>
            <a:off x="5354316" y="1163310"/>
            <a:ext cx="2648101" cy="3030856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A8A43C6-11DE-6943-042B-5122DC357E20}"/>
              </a:ext>
            </a:extLst>
          </p:cNvPr>
          <p:cNvSpPr txBox="1">
            <a:spLocks/>
          </p:cNvSpPr>
          <p:nvPr/>
        </p:nvSpPr>
        <p:spPr>
          <a:xfrm>
            <a:off x="6411370" y="95631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(b)</a:t>
            </a:r>
            <a:endParaRPr lang="nl-NL" sz="2000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B08D2F2-6141-F1ED-2F9E-5885DD425265}"/>
              </a:ext>
            </a:extLst>
          </p:cNvPr>
          <p:cNvSpPr txBox="1">
            <a:spLocks/>
          </p:cNvSpPr>
          <p:nvPr/>
        </p:nvSpPr>
        <p:spPr>
          <a:xfrm>
            <a:off x="5032659" y="392787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(d)</a:t>
            </a:r>
            <a:endParaRPr lang="nl-NL"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28F1-2454-1F90-E88E-9DB12075F81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718" t="18167" r="29912" b="24614"/>
          <a:stretch/>
        </p:blipFill>
        <p:spPr>
          <a:xfrm>
            <a:off x="7390189" y="7288885"/>
            <a:ext cx="664268" cy="34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E8DA1E-2979-9D5E-0C54-5E7AE77AE911}"/>
              </a:ext>
            </a:extLst>
          </p:cNvPr>
          <p:cNvSpPr/>
          <p:nvPr/>
        </p:nvSpPr>
        <p:spPr>
          <a:xfrm>
            <a:off x="3959822" y="6487239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0AE0A6-B7C3-A73C-0951-369662488488}"/>
              </a:ext>
            </a:extLst>
          </p:cNvPr>
          <p:cNvSpPr/>
          <p:nvPr/>
        </p:nvSpPr>
        <p:spPr>
          <a:xfrm>
            <a:off x="6938992" y="6462672"/>
            <a:ext cx="15748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CFB21-22D9-8695-F1AC-33FE45CA303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17" t="18167" r="78151" b="24614"/>
          <a:stretch/>
        </p:blipFill>
        <p:spPr>
          <a:xfrm>
            <a:off x="4286420" y="7277338"/>
            <a:ext cx="405082" cy="345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92023282-C7F4-C6ED-EEC6-C175448397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400" b="1" dirty="0"/>
                  <a:t>Prediction (Testing) – </a:t>
                </a:r>
                <a14:m>
                  <m:oMath xmlns:m="http://schemas.openxmlformats.org/officeDocument/2006/math">
                    <m:r>
                      <a:rPr lang="en-GB" sz="14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GB" sz="1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400" b="1" dirty="0"/>
                  <a:t>(Binder)</a:t>
                </a:r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92023282-C7F4-C6ED-EEC6-C17544839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  <a:blipFill>
                <a:blip r:embed="rId8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97CAE1FF-F96F-5B93-21D4-A2AF2C2976F0}"/>
              </a:ext>
            </a:extLst>
          </p:cNvPr>
          <p:cNvSpPr txBox="1">
            <a:spLocks/>
          </p:cNvSpPr>
          <p:nvPr/>
        </p:nvSpPr>
        <p:spPr>
          <a:xfrm>
            <a:off x="8050055" y="7277338"/>
            <a:ext cx="779078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Ideal fit</a:t>
            </a:r>
            <a:endParaRPr lang="nl-NL" sz="1400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44DE14-42E7-613D-4750-7F0FB7BE212D}"/>
              </a:ext>
            </a:extLst>
          </p:cNvPr>
          <p:cNvSpPr/>
          <p:nvPr/>
        </p:nvSpPr>
        <p:spPr>
          <a:xfrm>
            <a:off x="4361309" y="7230576"/>
            <a:ext cx="4543064" cy="438967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948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B68F603-E319-E853-1B5E-32DBE66AAA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16" r="3148"/>
          <a:stretch/>
        </p:blipFill>
        <p:spPr>
          <a:xfrm>
            <a:off x="1796835" y="1158216"/>
            <a:ext cx="3203821" cy="29580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F356E6-BBD6-A244-8C40-EA8D5391E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552" y="1102364"/>
            <a:ext cx="2970032" cy="29930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AA5777-78CD-2E14-CADA-8A0FA1EAA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048" y="4169515"/>
            <a:ext cx="3063742" cy="30301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1C084D-DC45-21A1-F0D0-B6E6718F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587"/>
          <a:stretch/>
        </p:blipFill>
        <p:spPr>
          <a:xfrm>
            <a:off x="6640087" y="4228071"/>
            <a:ext cx="2890122" cy="297739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2F51D61C-D388-E9DD-7EDE-D3D19B307D80}"/>
              </a:ext>
            </a:extLst>
          </p:cNvPr>
          <p:cNvSpPr txBox="1">
            <a:spLocks/>
          </p:cNvSpPr>
          <p:nvPr/>
        </p:nvSpPr>
        <p:spPr>
          <a:xfrm>
            <a:off x="3409607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(a)</a:t>
            </a:r>
            <a:endParaRPr lang="nl-NL" sz="2000" b="1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CF8985C-E1F9-BA7A-01CC-1D91C2332DC6}"/>
              </a:ext>
            </a:extLst>
          </p:cNvPr>
          <p:cNvSpPr txBox="1">
            <a:spLocks/>
          </p:cNvSpPr>
          <p:nvPr/>
        </p:nvSpPr>
        <p:spPr>
          <a:xfrm>
            <a:off x="6411370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(b)</a:t>
            </a:r>
            <a:endParaRPr lang="nl-NL" sz="20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0E4985D-3A5D-A2B8-706A-8E455059E8E4}"/>
              </a:ext>
            </a:extLst>
          </p:cNvPr>
          <p:cNvSpPr txBox="1">
            <a:spLocks/>
          </p:cNvSpPr>
          <p:nvPr/>
        </p:nvSpPr>
        <p:spPr>
          <a:xfrm>
            <a:off x="9449712" y="91947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(c)</a:t>
            </a:r>
            <a:endParaRPr lang="nl-NL" sz="2000" b="1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81EFAB9A-3986-5C90-3DCE-16CD69096971}"/>
              </a:ext>
            </a:extLst>
          </p:cNvPr>
          <p:cNvSpPr txBox="1">
            <a:spLocks/>
          </p:cNvSpPr>
          <p:nvPr/>
        </p:nvSpPr>
        <p:spPr>
          <a:xfrm>
            <a:off x="7970406" y="3994148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(e)</a:t>
            </a:r>
            <a:endParaRPr lang="nl-NL" sz="2000" b="1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2BB857E-BE7C-9BDA-4217-81F02176E1D0}"/>
              </a:ext>
            </a:extLst>
          </p:cNvPr>
          <p:cNvSpPr txBox="1">
            <a:spLocks/>
          </p:cNvSpPr>
          <p:nvPr/>
        </p:nvSpPr>
        <p:spPr>
          <a:xfrm>
            <a:off x="5032659" y="388723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(d)</a:t>
            </a:r>
            <a:endParaRPr lang="nl-NL" sz="20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9EEC1B6-4B8D-274B-07F3-23F6A532BF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80" t="4396" r="2544"/>
          <a:stretch/>
        </p:blipFill>
        <p:spPr>
          <a:xfrm>
            <a:off x="5118494" y="1138914"/>
            <a:ext cx="2903200" cy="3035954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019AFCA-BE1D-5CF9-F2F0-61923289C8B5}"/>
              </a:ext>
            </a:extLst>
          </p:cNvPr>
          <p:cNvSpPr txBox="1">
            <a:spLocks/>
          </p:cNvSpPr>
          <p:nvPr/>
        </p:nvSpPr>
        <p:spPr>
          <a:xfrm>
            <a:off x="4929008" y="3978166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(d)</a:t>
            </a:r>
            <a:endParaRPr lang="nl-NL" sz="20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4043CD-14E4-CBB1-BE62-4173868ED5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718" t="18167" r="29912" b="24614"/>
          <a:stretch/>
        </p:blipFill>
        <p:spPr>
          <a:xfrm>
            <a:off x="7390189" y="7376666"/>
            <a:ext cx="664268" cy="345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7175C-4E1E-B2F3-569A-50B805C855C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17" t="18167" r="78151" b="24614"/>
          <a:stretch/>
        </p:blipFill>
        <p:spPr>
          <a:xfrm>
            <a:off x="4286420" y="7365119"/>
            <a:ext cx="405082" cy="345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B1183EF-7369-00C3-DB2C-7D1A23E8B3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8551" y="7191722"/>
                <a:ext cx="2834396" cy="5071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400" b="1" dirty="0"/>
                  <a:t>Prediction (Training)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GB" sz="14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1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400" b="1" dirty="0"/>
                  <a:t>(Mastic)</a:t>
                </a:r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BB1183EF-7369-00C3-DB2C-7D1A23E8B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51" y="7191722"/>
                <a:ext cx="2834396" cy="507173"/>
              </a:xfrm>
              <a:prstGeom prst="rect">
                <a:avLst/>
              </a:prstGeom>
              <a:blipFill>
                <a:blip r:embed="rId8"/>
                <a:stretch>
                  <a:fillRect b="-1325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C5CE7445-3226-E921-60D8-FE298801A1CC}"/>
              </a:ext>
            </a:extLst>
          </p:cNvPr>
          <p:cNvSpPr txBox="1">
            <a:spLocks/>
          </p:cNvSpPr>
          <p:nvPr/>
        </p:nvSpPr>
        <p:spPr>
          <a:xfrm>
            <a:off x="8050055" y="7365119"/>
            <a:ext cx="779078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Ideal fit</a:t>
            </a:r>
            <a:endParaRPr lang="nl-NL" sz="1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1FBF92-937C-AD59-4E5E-38397A29DA2E}"/>
              </a:ext>
            </a:extLst>
          </p:cNvPr>
          <p:cNvSpPr/>
          <p:nvPr/>
        </p:nvSpPr>
        <p:spPr>
          <a:xfrm>
            <a:off x="4361309" y="7318357"/>
            <a:ext cx="4543064" cy="438967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6186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B2BED4C-42FE-3875-BA2A-AEA41966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10" y="1137362"/>
            <a:ext cx="2727978" cy="29580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C187CE-039F-D7AB-EA46-553417549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034" y="1183513"/>
            <a:ext cx="2500871" cy="29613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52E10D-3BEF-8636-F9BC-E5FB58B29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739" y="1102365"/>
            <a:ext cx="2545560" cy="29489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3A2118-E6CA-4248-C8C8-15F4E6DB3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808" y="4222240"/>
            <a:ext cx="2737367" cy="297739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DF28DFC-C520-4C3C-028D-2D2FAA914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113" y="4228071"/>
            <a:ext cx="2483603" cy="2920746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0E9086B-22E1-1741-FF83-7407AF9F5E19}"/>
              </a:ext>
            </a:extLst>
          </p:cNvPr>
          <p:cNvSpPr txBox="1">
            <a:spLocks/>
          </p:cNvSpPr>
          <p:nvPr/>
        </p:nvSpPr>
        <p:spPr>
          <a:xfrm>
            <a:off x="3475647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(a)</a:t>
            </a:r>
            <a:endParaRPr lang="nl-NL" sz="2000" b="1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FD17A13-10B9-F5CF-9C14-25724E4FC4DC}"/>
              </a:ext>
            </a:extLst>
          </p:cNvPr>
          <p:cNvSpPr txBox="1">
            <a:spLocks/>
          </p:cNvSpPr>
          <p:nvPr/>
        </p:nvSpPr>
        <p:spPr>
          <a:xfrm>
            <a:off x="6457090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(b)</a:t>
            </a:r>
            <a:endParaRPr lang="nl-NL" sz="2000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F7A76E6-18F9-D554-1759-56E490321666}"/>
              </a:ext>
            </a:extLst>
          </p:cNvPr>
          <p:cNvSpPr txBox="1">
            <a:spLocks/>
          </p:cNvSpPr>
          <p:nvPr/>
        </p:nvSpPr>
        <p:spPr>
          <a:xfrm>
            <a:off x="9414152" y="91439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(c)</a:t>
            </a:r>
            <a:endParaRPr lang="nl-NL" sz="2000" b="1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967EA88-35B9-0427-6A20-48AA6A3A1368}"/>
              </a:ext>
            </a:extLst>
          </p:cNvPr>
          <p:cNvSpPr txBox="1">
            <a:spLocks/>
          </p:cNvSpPr>
          <p:nvPr/>
        </p:nvSpPr>
        <p:spPr>
          <a:xfrm>
            <a:off x="7939926" y="3994148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(e)</a:t>
            </a:r>
            <a:endParaRPr lang="nl-NL" sz="2000" b="1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F378462-4744-98E8-DA7C-1FE088318297}"/>
              </a:ext>
            </a:extLst>
          </p:cNvPr>
          <p:cNvSpPr txBox="1">
            <a:spLocks/>
          </p:cNvSpPr>
          <p:nvPr/>
        </p:nvSpPr>
        <p:spPr>
          <a:xfrm>
            <a:off x="4989968" y="3978166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(d)</a:t>
            </a:r>
            <a:endParaRPr lang="nl-NL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99D011-7290-3114-CE49-A6837D8BB9D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718" t="18167" r="29912" b="24614"/>
          <a:stretch/>
        </p:blipFill>
        <p:spPr>
          <a:xfrm>
            <a:off x="7390189" y="7376666"/>
            <a:ext cx="664268" cy="345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EAB964-A2E0-E702-E0B6-F4C94736F5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17" t="18167" r="78151" b="24614"/>
          <a:stretch/>
        </p:blipFill>
        <p:spPr>
          <a:xfrm>
            <a:off x="4286420" y="7365119"/>
            <a:ext cx="405082" cy="345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AD91D3F-D7D8-6BC4-0D88-0CC3813E81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8551" y="7191722"/>
                <a:ext cx="2834396" cy="5071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400" b="1" dirty="0"/>
                  <a:t>Prediction (Training) – </a:t>
                </a:r>
                <a14:m>
                  <m:oMath xmlns:m="http://schemas.openxmlformats.org/officeDocument/2006/math">
                    <m:r>
                      <a:rPr lang="en-GB" sz="14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GB" sz="1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400" b="1" dirty="0"/>
                  <a:t>(Mastic)</a:t>
                </a:r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AD91D3F-D7D8-6BC4-0D88-0CC3813E8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51" y="7191722"/>
                <a:ext cx="2834396" cy="507173"/>
              </a:xfrm>
              <a:prstGeom prst="rect">
                <a:avLst/>
              </a:prstGeom>
              <a:blipFill>
                <a:blip r:embed="rId8"/>
                <a:stretch>
                  <a:fillRect b="-1325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6A2964AA-F4A5-8359-DD73-EEE4B20B6563}"/>
              </a:ext>
            </a:extLst>
          </p:cNvPr>
          <p:cNvSpPr txBox="1">
            <a:spLocks/>
          </p:cNvSpPr>
          <p:nvPr/>
        </p:nvSpPr>
        <p:spPr>
          <a:xfrm>
            <a:off x="8050055" y="7365119"/>
            <a:ext cx="779078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Ideal fit</a:t>
            </a:r>
            <a:endParaRPr lang="nl-NL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477304-B0A3-437F-F40B-B01EF267249A}"/>
              </a:ext>
            </a:extLst>
          </p:cNvPr>
          <p:cNvSpPr/>
          <p:nvPr/>
        </p:nvSpPr>
        <p:spPr>
          <a:xfrm>
            <a:off x="4361309" y="7318357"/>
            <a:ext cx="4543064" cy="438967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174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ADA88B9D-1058-713D-B667-6FAFF670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09"/>
          <a:stretch/>
        </p:blipFill>
        <p:spPr>
          <a:xfrm>
            <a:off x="1837981" y="1153881"/>
            <a:ext cx="3203821" cy="303595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E03E47-39AC-9A40-16C1-CD5AA8169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303" y="1159238"/>
            <a:ext cx="2958536" cy="30301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F060B97-38B5-79D0-FE6C-2E1CE135E0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635"/>
          <a:stretch/>
        </p:blipFill>
        <p:spPr>
          <a:xfrm>
            <a:off x="8045163" y="1122680"/>
            <a:ext cx="2936425" cy="300828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6089F45-C7DF-83F0-9686-B7DE26437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051" y="4207246"/>
            <a:ext cx="3203821" cy="30570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1B6A16-3CE1-4092-C8DA-54AB5E227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952" y="4206541"/>
            <a:ext cx="3013729" cy="2993095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C2C22EF-0B53-A3F7-1562-56D775C66316}"/>
              </a:ext>
            </a:extLst>
          </p:cNvPr>
          <p:cNvSpPr txBox="1">
            <a:spLocks/>
          </p:cNvSpPr>
          <p:nvPr/>
        </p:nvSpPr>
        <p:spPr>
          <a:xfrm>
            <a:off x="3409607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(a)</a:t>
            </a:r>
            <a:endParaRPr lang="nl-NL" sz="2000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A663EF7-D120-49A5-28DE-734752A02B46}"/>
              </a:ext>
            </a:extLst>
          </p:cNvPr>
          <p:cNvSpPr txBox="1">
            <a:spLocks/>
          </p:cNvSpPr>
          <p:nvPr/>
        </p:nvSpPr>
        <p:spPr>
          <a:xfrm>
            <a:off x="6411370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(b)</a:t>
            </a:r>
            <a:endParaRPr lang="nl-NL" sz="2000" b="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97CF4F-CDDA-F1BD-AB02-7E10FD786DE0}"/>
              </a:ext>
            </a:extLst>
          </p:cNvPr>
          <p:cNvSpPr txBox="1">
            <a:spLocks/>
          </p:cNvSpPr>
          <p:nvPr/>
        </p:nvSpPr>
        <p:spPr>
          <a:xfrm>
            <a:off x="9449712" y="91947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(c)</a:t>
            </a:r>
            <a:endParaRPr lang="nl-NL" sz="2000" b="1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E0FF0DD-8E9D-DBDC-D252-8F0EE94FAF98}"/>
              </a:ext>
            </a:extLst>
          </p:cNvPr>
          <p:cNvSpPr txBox="1">
            <a:spLocks/>
          </p:cNvSpPr>
          <p:nvPr/>
        </p:nvSpPr>
        <p:spPr>
          <a:xfrm>
            <a:off x="7970406" y="3994148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(e)</a:t>
            </a:r>
            <a:endParaRPr lang="nl-NL" sz="2000" b="1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E0D036E-4D16-8DC2-7F77-22AA7CE64571}"/>
              </a:ext>
            </a:extLst>
          </p:cNvPr>
          <p:cNvSpPr txBox="1">
            <a:spLocks/>
          </p:cNvSpPr>
          <p:nvPr/>
        </p:nvSpPr>
        <p:spPr>
          <a:xfrm>
            <a:off x="4929008" y="3978166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(d)</a:t>
            </a:r>
            <a:endParaRPr lang="nl-NL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AB7341-C124-6C49-E5F7-6EBDEC5859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718" t="18167" r="29912" b="24614"/>
          <a:stretch/>
        </p:blipFill>
        <p:spPr>
          <a:xfrm>
            <a:off x="7390189" y="7288885"/>
            <a:ext cx="664268" cy="3454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E2FA1-3314-21A5-0E60-75CF4AF242C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17" t="18167" r="78151" b="24614"/>
          <a:stretch/>
        </p:blipFill>
        <p:spPr>
          <a:xfrm>
            <a:off x="4286420" y="7277338"/>
            <a:ext cx="405082" cy="345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5DA935C-DA2D-28E3-A3A3-3A384B80F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400" b="1" dirty="0"/>
                  <a:t>Prediction (Testing)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b="1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p>
                        <m:r>
                          <a:rPr lang="en-GB" sz="1400" b="1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1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400" b="1" dirty="0"/>
                  <a:t>(Mastic)</a:t>
                </a:r>
              </a:p>
            </p:txBody>
          </p:sp>
        </mc:Choice>
        <mc:Fallback>
          <p:sp>
            <p:nvSpPr>
              <p:cNvPr id="4" name="Title 1">
                <a:extLst>
                  <a:ext uri="{FF2B5EF4-FFF2-40B4-BE49-F238E27FC236}">
                    <a16:creationId xmlns:a16="http://schemas.microsoft.com/office/drawing/2014/main" id="{F5DA935C-DA2D-28E3-A3A3-3A384B80F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  <a:blipFill>
                <a:blip r:embed="rId8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89218A11-F7E0-8C87-61D4-D198B1846A83}"/>
              </a:ext>
            </a:extLst>
          </p:cNvPr>
          <p:cNvSpPr txBox="1">
            <a:spLocks/>
          </p:cNvSpPr>
          <p:nvPr/>
        </p:nvSpPr>
        <p:spPr>
          <a:xfrm>
            <a:off x="8050055" y="7277338"/>
            <a:ext cx="779078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Ideal fit</a:t>
            </a:r>
            <a:endParaRPr lang="nl-NL" sz="14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D252A2-6C97-B974-1BB2-205FB6A2493F}"/>
              </a:ext>
            </a:extLst>
          </p:cNvPr>
          <p:cNvSpPr/>
          <p:nvPr/>
        </p:nvSpPr>
        <p:spPr>
          <a:xfrm>
            <a:off x="4361309" y="7230576"/>
            <a:ext cx="4543064" cy="438967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9418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40D2659-85E1-EC9F-B679-B5FC213E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67" r="7756"/>
          <a:stretch/>
        </p:blipFill>
        <p:spPr>
          <a:xfrm>
            <a:off x="2241713" y="1184534"/>
            <a:ext cx="2649219" cy="29773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E874C5-65A3-0756-69DB-F2B755D6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55" r="7004"/>
          <a:stretch/>
        </p:blipFill>
        <p:spPr>
          <a:xfrm>
            <a:off x="5465530" y="1173373"/>
            <a:ext cx="2442375" cy="29424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B87102C-1811-B560-71D3-A75D1B742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964" y="1157686"/>
            <a:ext cx="2624336" cy="292074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5838F95-C357-C43A-2D8B-B5C8CDD74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811" y="4115779"/>
            <a:ext cx="2831058" cy="31041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F92DFBD-D7A4-EF76-8F74-7FCE7A5EA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1996" y="4226168"/>
            <a:ext cx="2500872" cy="2961374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C2A919E0-3CF9-4F34-0C40-B6780012194B}"/>
              </a:ext>
            </a:extLst>
          </p:cNvPr>
          <p:cNvSpPr txBox="1">
            <a:spLocks/>
          </p:cNvSpPr>
          <p:nvPr/>
        </p:nvSpPr>
        <p:spPr>
          <a:xfrm>
            <a:off x="3440087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(a)</a:t>
            </a:r>
            <a:endParaRPr lang="nl-NL" sz="2000" b="1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C02ED75A-35A1-1538-44F3-419528C04B9A}"/>
              </a:ext>
            </a:extLst>
          </p:cNvPr>
          <p:cNvSpPr txBox="1">
            <a:spLocks/>
          </p:cNvSpPr>
          <p:nvPr/>
        </p:nvSpPr>
        <p:spPr>
          <a:xfrm>
            <a:off x="6441850" y="9156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(b)</a:t>
            </a:r>
            <a:endParaRPr lang="nl-NL" sz="2000" b="1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8326373-489E-32F8-E3A5-5388FF953401}"/>
              </a:ext>
            </a:extLst>
          </p:cNvPr>
          <p:cNvSpPr txBox="1">
            <a:spLocks/>
          </p:cNvSpPr>
          <p:nvPr/>
        </p:nvSpPr>
        <p:spPr>
          <a:xfrm>
            <a:off x="9429392" y="91947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(c)</a:t>
            </a:r>
            <a:endParaRPr lang="nl-NL" sz="2000" b="1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B130AE34-DE57-66D4-A988-75686BCB063F}"/>
              </a:ext>
            </a:extLst>
          </p:cNvPr>
          <p:cNvSpPr txBox="1">
            <a:spLocks/>
          </p:cNvSpPr>
          <p:nvPr/>
        </p:nvSpPr>
        <p:spPr>
          <a:xfrm>
            <a:off x="7970406" y="3994148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(e)</a:t>
            </a:r>
            <a:endParaRPr lang="nl-NL" sz="2000" b="1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F891865-498A-09BA-2457-CBCC9C7D93AC}"/>
              </a:ext>
            </a:extLst>
          </p:cNvPr>
          <p:cNvSpPr txBox="1">
            <a:spLocks/>
          </p:cNvSpPr>
          <p:nvPr/>
        </p:nvSpPr>
        <p:spPr>
          <a:xfrm>
            <a:off x="4929008" y="3978166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(d)</a:t>
            </a:r>
            <a:endParaRPr lang="nl-NL" sz="2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40507-25AB-B5B8-812A-6BF3F13DF5F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718" t="18167" r="29912" b="24614"/>
          <a:stretch/>
        </p:blipFill>
        <p:spPr>
          <a:xfrm>
            <a:off x="7390189" y="7288885"/>
            <a:ext cx="664268" cy="345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5DC7C6-B025-CFEF-3CA5-CCD9468EC3F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8817" t="18167" r="78151" b="24614"/>
          <a:stretch/>
        </p:blipFill>
        <p:spPr>
          <a:xfrm>
            <a:off x="4286420" y="7277338"/>
            <a:ext cx="405082" cy="3454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93773055-59F6-4E72-3945-041726AEFC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sz="1400" b="1" dirty="0"/>
                  <a:t>Prediction (Testing) – </a:t>
                </a:r>
                <a14:m>
                  <m:oMath xmlns:m="http://schemas.openxmlformats.org/officeDocument/2006/math">
                    <m:r>
                      <a:rPr lang="en-GB" sz="1400" b="1" i="1" dirty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GB" sz="14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sz="1400" b="1" dirty="0"/>
                  <a:t>(Mastic)</a:t>
                </a:r>
              </a:p>
            </p:txBody>
          </p:sp>
        </mc:Choice>
        <mc:Fallback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93773055-59F6-4E72-3945-041726AEF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51" y="7103941"/>
                <a:ext cx="2834396" cy="507173"/>
              </a:xfrm>
              <a:prstGeom prst="rect">
                <a:avLst/>
              </a:prstGeom>
              <a:blipFill>
                <a:blip r:embed="rId8"/>
                <a:stretch>
                  <a:fillRect b="-1309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D52088EB-53D3-D770-A3A7-8A23B089019A}"/>
              </a:ext>
            </a:extLst>
          </p:cNvPr>
          <p:cNvSpPr txBox="1">
            <a:spLocks/>
          </p:cNvSpPr>
          <p:nvPr/>
        </p:nvSpPr>
        <p:spPr>
          <a:xfrm>
            <a:off x="8050055" y="7277338"/>
            <a:ext cx="779078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400" b="1" dirty="0"/>
              <a:t>Ideal fit</a:t>
            </a:r>
            <a:endParaRPr lang="nl-NL" sz="1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67E528-B463-E9EE-6A1E-FED5D7B588AB}"/>
              </a:ext>
            </a:extLst>
          </p:cNvPr>
          <p:cNvSpPr/>
          <p:nvPr/>
        </p:nvSpPr>
        <p:spPr>
          <a:xfrm>
            <a:off x="4361309" y="7230576"/>
            <a:ext cx="4543064" cy="438967"/>
          </a:xfrm>
          <a:prstGeom prst="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624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training and testing&#10;&#10;AI-generated content may be incorrect.">
            <a:extLst>
              <a:ext uri="{FF2B5EF4-FFF2-40B4-BE49-F238E27FC236}">
                <a16:creationId xmlns:a16="http://schemas.microsoft.com/office/drawing/2014/main" id="{B29D64C9-88C2-DA05-050F-BF0EF3405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2" r="919"/>
          <a:stretch/>
        </p:blipFill>
        <p:spPr>
          <a:xfrm>
            <a:off x="473873" y="1199514"/>
            <a:ext cx="3903483" cy="2954572"/>
          </a:xfrm>
          <a:prstGeom prst="rect">
            <a:avLst/>
          </a:prstGeom>
        </p:spPr>
      </p:pic>
      <p:pic>
        <p:nvPicPr>
          <p:cNvPr id="7" name="Picture 6" descr="A graph of a training and testing&#10;&#10;AI-generated content may be incorrect.">
            <a:extLst>
              <a:ext uri="{FF2B5EF4-FFF2-40B4-BE49-F238E27FC236}">
                <a16:creationId xmlns:a16="http://schemas.microsoft.com/office/drawing/2014/main" id="{8651D783-14A3-A17A-F264-F3D04521B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5" t="5712"/>
          <a:stretch/>
        </p:blipFill>
        <p:spPr>
          <a:xfrm>
            <a:off x="4483350" y="1209900"/>
            <a:ext cx="3689768" cy="2954572"/>
          </a:xfrm>
          <a:prstGeom prst="rect">
            <a:avLst/>
          </a:prstGeom>
        </p:spPr>
      </p:pic>
      <p:pic>
        <p:nvPicPr>
          <p:cNvPr id="9" name="Picture 8" descr="A graph of a training and testing&#10;&#10;AI-generated content may be incorrect.">
            <a:extLst>
              <a:ext uri="{FF2B5EF4-FFF2-40B4-BE49-F238E27FC236}">
                <a16:creationId xmlns:a16="http://schemas.microsoft.com/office/drawing/2014/main" id="{A1328E53-3FB8-AE7F-DE34-AC9979DD5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1" t="5821" b="-1"/>
          <a:stretch/>
        </p:blipFill>
        <p:spPr>
          <a:xfrm>
            <a:off x="8301061" y="1209901"/>
            <a:ext cx="3660648" cy="2944186"/>
          </a:xfrm>
          <a:prstGeom prst="rect">
            <a:avLst/>
          </a:prstGeom>
        </p:spPr>
      </p:pic>
      <p:pic>
        <p:nvPicPr>
          <p:cNvPr id="11" name="Picture 10" descr="A graph of a training and testing mse&#10;&#10;AI-generated content may be incorrect.">
            <a:extLst>
              <a:ext uri="{FF2B5EF4-FFF2-40B4-BE49-F238E27FC236}">
                <a16:creationId xmlns:a16="http://schemas.microsoft.com/office/drawing/2014/main" id="{F2084CF0-78C4-C2B6-1823-CD686C358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2"/>
          <a:stretch/>
        </p:blipFill>
        <p:spPr>
          <a:xfrm>
            <a:off x="473873" y="4508806"/>
            <a:ext cx="3903483" cy="2971716"/>
          </a:xfrm>
          <a:prstGeom prst="rect">
            <a:avLst/>
          </a:prstGeom>
        </p:spPr>
      </p:pic>
      <p:pic>
        <p:nvPicPr>
          <p:cNvPr id="13" name="Picture 12" descr="A graph of a graph&#10;&#10;AI-generated content may be incorrect.">
            <a:extLst>
              <a:ext uri="{FF2B5EF4-FFF2-40B4-BE49-F238E27FC236}">
                <a16:creationId xmlns:a16="http://schemas.microsoft.com/office/drawing/2014/main" id="{E2AAFEDD-4211-649C-E4F1-E5135CA2BD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" t="5701"/>
          <a:stretch/>
        </p:blipFill>
        <p:spPr>
          <a:xfrm>
            <a:off x="4483351" y="4518966"/>
            <a:ext cx="3689768" cy="29545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C1EB5D-4070-A360-F4BD-085D48DD887B}"/>
              </a:ext>
            </a:extLst>
          </p:cNvPr>
          <p:cNvSpPr/>
          <p:nvPr/>
        </p:nvSpPr>
        <p:spPr>
          <a:xfrm>
            <a:off x="936153" y="1199515"/>
            <a:ext cx="3327399" cy="26282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BEAF63-C2B9-C1F9-8DC1-DD21FC350E4D}"/>
              </a:ext>
            </a:extLst>
          </p:cNvPr>
          <p:cNvSpPr/>
          <p:nvPr/>
        </p:nvSpPr>
        <p:spPr>
          <a:xfrm>
            <a:off x="4776633" y="1214981"/>
            <a:ext cx="3327399" cy="26282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74DFEC-A546-435D-5BF1-CE5A6DA66EB9}"/>
              </a:ext>
            </a:extLst>
          </p:cNvPr>
          <p:cNvSpPr/>
          <p:nvPr/>
        </p:nvSpPr>
        <p:spPr>
          <a:xfrm>
            <a:off x="8590626" y="1199514"/>
            <a:ext cx="3327399" cy="26282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6776EE1-9E61-BA1F-FA47-BE845BD9A7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6429" y="5166441"/>
            <a:ext cx="2109280" cy="9113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E9CBDF5-42F4-7F85-BA37-CAEF49FD6070}"/>
              </a:ext>
            </a:extLst>
          </p:cNvPr>
          <p:cNvSpPr/>
          <p:nvPr/>
        </p:nvSpPr>
        <p:spPr>
          <a:xfrm>
            <a:off x="928889" y="4521041"/>
            <a:ext cx="3327399" cy="26282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CE29F9-60B7-DB24-E224-DC808A91DFC3}"/>
              </a:ext>
            </a:extLst>
          </p:cNvPr>
          <p:cNvSpPr/>
          <p:nvPr/>
        </p:nvSpPr>
        <p:spPr>
          <a:xfrm>
            <a:off x="4776632" y="4518966"/>
            <a:ext cx="3327399" cy="26282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C4AF0A-3C02-1637-1417-66BE3F3D77DD}"/>
              </a:ext>
            </a:extLst>
          </p:cNvPr>
          <p:cNvSpPr/>
          <p:nvPr/>
        </p:nvSpPr>
        <p:spPr>
          <a:xfrm>
            <a:off x="3131993" y="1239804"/>
            <a:ext cx="1108954" cy="59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E4B565-00A6-B0CA-C970-F3FFC966A99F}"/>
              </a:ext>
            </a:extLst>
          </p:cNvPr>
          <p:cNvSpPr/>
          <p:nvPr/>
        </p:nvSpPr>
        <p:spPr>
          <a:xfrm>
            <a:off x="6979972" y="1239804"/>
            <a:ext cx="1108954" cy="59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922080-4DAA-A56F-5E8F-45BBDF47C552}"/>
              </a:ext>
            </a:extLst>
          </p:cNvPr>
          <p:cNvSpPr/>
          <p:nvPr/>
        </p:nvSpPr>
        <p:spPr>
          <a:xfrm>
            <a:off x="10781264" y="1229643"/>
            <a:ext cx="1108954" cy="59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C03008-03C4-A6DA-46C7-293853BCF4A6}"/>
              </a:ext>
            </a:extLst>
          </p:cNvPr>
          <p:cNvSpPr/>
          <p:nvPr/>
        </p:nvSpPr>
        <p:spPr>
          <a:xfrm>
            <a:off x="3119833" y="4546296"/>
            <a:ext cx="1108954" cy="59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F98439-81B3-8789-0351-3FFBED1BAE2C}"/>
              </a:ext>
            </a:extLst>
          </p:cNvPr>
          <p:cNvSpPr/>
          <p:nvPr/>
        </p:nvSpPr>
        <p:spPr>
          <a:xfrm>
            <a:off x="6979972" y="4556455"/>
            <a:ext cx="1108954" cy="591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3ADED5-6F94-616B-372F-5A6D94AA80D4}"/>
              </a:ext>
            </a:extLst>
          </p:cNvPr>
          <p:cNvSpPr/>
          <p:nvPr/>
        </p:nvSpPr>
        <p:spPr>
          <a:xfrm>
            <a:off x="9330214" y="5216841"/>
            <a:ext cx="2000250" cy="8020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C96DA94C-0FB8-7CCA-6E69-7FA68F91901B}"/>
              </a:ext>
            </a:extLst>
          </p:cNvPr>
          <p:cNvSpPr txBox="1">
            <a:spLocks/>
          </p:cNvSpPr>
          <p:nvPr/>
        </p:nvSpPr>
        <p:spPr>
          <a:xfrm>
            <a:off x="2360837" y="907211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(a)</a:t>
            </a:r>
            <a:endParaRPr lang="nl-NL" sz="2000" b="1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5F2E6E6-C540-3703-1D59-9C8DF3322F95}"/>
              </a:ext>
            </a:extLst>
          </p:cNvPr>
          <p:cNvSpPr txBox="1">
            <a:spLocks/>
          </p:cNvSpPr>
          <p:nvPr/>
        </p:nvSpPr>
        <p:spPr>
          <a:xfrm>
            <a:off x="6239418" y="936770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(b)</a:t>
            </a:r>
            <a:endParaRPr lang="nl-NL" sz="2000" b="1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B447B07-5AB4-CC62-D927-9C088FF7CCF5}"/>
              </a:ext>
            </a:extLst>
          </p:cNvPr>
          <p:cNvSpPr txBox="1">
            <a:spLocks/>
          </p:cNvSpPr>
          <p:nvPr/>
        </p:nvSpPr>
        <p:spPr>
          <a:xfrm>
            <a:off x="10091328" y="915112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(c)</a:t>
            </a:r>
            <a:endParaRPr lang="nl-NL" sz="2000" b="1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A4AA7442-5E60-91DE-BC5F-D9AD99D47A20}"/>
              </a:ext>
            </a:extLst>
          </p:cNvPr>
          <p:cNvSpPr txBox="1">
            <a:spLocks/>
          </p:cNvSpPr>
          <p:nvPr/>
        </p:nvSpPr>
        <p:spPr>
          <a:xfrm>
            <a:off x="2366182" y="4231219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(d)</a:t>
            </a:r>
            <a:endParaRPr lang="nl-NL" sz="2000" b="1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68BC832-E65B-03C4-EAAD-F03B0E6F8D55}"/>
              </a:ext>
            </a:extLst>
          </p:cNvPr>
          <p:cNvSpPr txBox="1">
            <a:spLocks/>
          </p:cNvSpPr>
          <p:nvPr/>
        </p:nvSpPr>
        <p:spPr>
          <a:xfrm>
            <a:off x="6208221" y="4234681"/>
            <a:ext cx="478022" cy="32177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000" b="1" dirty="0"/>
              <a:t>(e)</a:t>
            </a:r>
            <a:endParaRPr lang="nl-NL" sz="2000" b="1" dirty="0"/>
          </a:p>
        </p:txBody>
      </p:sp>
    </p:spTree>
    <p:extLst>
      <p:ext uri="{BB962C8B-B14F-4D97-AF65-F5344CB8AC3E}">
        <p14:creationId xmlns:p14="http://schemas.microsoft.com/office/powerpoint/2010/main" val="1153935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1970</TotalTime>
  <Words>356</Words>
  <Application>Microsoft Office PowerPoint</Application>
  <PresentationFormat>Custom</PresentationFormat>
  <Paragraphs>96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Mahmoud Khadijeh</dc:creator>
  <cp:lastModifiedBy>Mahmoud Khadijeh</cp:lastModifiedBy>
  <cp:revision>36</cp:revision>
  <dcterms:created xsi:type="dcterms:W3CDTF">2025-03-24T15:07:34Z</dcterms:created>
  <dcterms:modified xsi:type="dcterms:W3CDTF">2025-05-23T12:11:30Z</dcterms:modified>
</cp:coreProperties>
</file>